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4B2E3-479E-4237-92E8-F0F79BDFB75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DF79-0711-4971-A1F2-799B11A8F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DF79-0711-4971-A1F2-799B11A8FC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s://catherineasquithgallery.com/uploads/posts/2021-03/1614793439_7-p-fon-dlya-detskoi-otkritki-8.jpg"/>
          <p:cNvPicPr>
            <a:picLocks noChangeAspect="1" noChangeArrowheads="1"/>
          </p:cNvPicPr>
          <p:nvPr userDrawn="1"/>
        </p:nvPicPr>
        <p:blipFill>
          <a:blip r:embed="rId2" cstate="print"/>
          <a:srcRect l="11377" r="4593"/>
          <a:stretch>
            <a:fillRect/>
          </a:stretch>
        </p:blipFill>
        <p:spPr bwMode="auto">
          <a:xfrm>
            <a:off x="-2" y="0"/>
            <a:ext cx="9147922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CFA77-E9B5-4023-8933-A2FF3761CD08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6EB4-B315-4325-ADD2-C0B819DC4B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catherineasquithgallery.com/uploads/posts/2021-03/1614793439_7-p-fon-dlya-detskoi-otkritki-8.jpg"/>
          <p:cNvPicPr>
            <a:picLocks noChangeAspect="1" noChangeArrowheads="1"/>
          </p:cNvPicPr>
          <p:nvPr userDrawn="1"/>
        </p:nvPicPr>
        <p:blipFill>
          <a:blip r:embed="rId13" cstate="print"/>
          <a:srcRect l="11377" r="33397" b="67850"/>
          <a:stretch>
            <a:fillRect/>
          </a:stretch>
        </p:blipFill>
        <p:spPr bwMode="auto">
          <a:xfrm>
            <a:off x="-2" y="0"/>
            <a:ext cx="9129234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erineasquithgallery.com/uploads/posts/2021-03/1614793439_7-p-fon-dlya-detskoi-otkritki-8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x-lines.ru/letters/i/cyrillicfancy/0573/764319/40/0/4nx7dygoz5emfwfi4gypbxsto9em5wfo4g81bwcy4napbcqoz5eafwfordtejft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2154"/>
            <a:ext cx="5267325" cy="466726"/>
          </a:xfrm>
          <a:prstGeom prst="rect">
            <a:avLst/>
          </a:prstGeom>
          <a:noFill/>
        </p:spPr>
      </p:pic>
      <p:pic>
        <p:nvPicPr>
          <p:cNvPr id="3" name="Picture 2" descr="https://x-lines.ru/letters/i/cyrillicfancy/0573/51b749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4680"/>
            <a:ext cx="5994000" cy="324000"/>
          </a:xfrm>
          <a:prstGeom prst="rect">
            <a:avLst/>
          </a:prstGeom>
          <a:noFill/>
        </p:spPr>
      </p:pic>
      <p:pic>
        <p:nvPicPr>
          <p:cNvPr id="5" name="Picture 8" descr="https://x-lines.ru/letters/i/cyrillicfancy/0777/6b6666/26/1/4nm7bcgozzea9wcn4nhpbpjygr5o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91880" y="1052736"/>
            <a:ext cx="2171243" cy="36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65866" y="2708920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C0099"/>
                </a:solidFill>
                <a:latin typeface="Comic Sans MS" pitchFamily="66" charset="0"/>
              </a:rPr>
              <a:t>(за </a:t>
            </a:r>
            <a:r>
              <a:rPr lang="en-US" sz="2000" b="1" dirty="0" smtClean="0">
                <a:solidFill>
                  <a:srgbClr val="CC0099"/>
                </a:solidFill>
                <a:latin typeface="Comic Sans MS" pitchFamily="66" charset="0"/>
              </a:rPr>
              <a:t>I</a:t>
            </a:r>
            <a:r>
              <a:rPr lang="ru-RU" sz="2000" b="1" dirty="0" smtClean="0">
                <a:solidFill>
                  <a:srgbClr val="CC0099"/>
                </a:solidFill>
                <a:latin typeface="Comic Sans MS" pitchFamily="66" charset="0"/>
              </a:rPr>
              <a:t> полугодие)</a:t>
            </a:r>
            <a:endParaRPr lang="ru-RU" sz="20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40768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          Дорогой третьеклассник! 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В первом полугодии третьего класса ты учился вдумчиво читать, изучал окружающий мир. Пришло время проверить, насколько внимательным ты был на занятиях и чему научился за это время. Читай задания вдумчиво, не торопись.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        Удачи!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638132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Во всей работе клики на верные ответы!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2608"/>
            <a:ext cx="7920880" cy="639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076056" y="1628800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628800"/>
            <a:ext cx="360000" cy="360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076056" y="2852936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852936"/>
            <a:ext cx="360000" cy="360000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475656" y="4221112"/>
            <a:ext cx="576000" cy="21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99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75656" y="4509144"/>
            <a:ext cx="576000" cy="21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67544" y="6453368"/>
            <a:ext cx="5976664" cy="2880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В яичной скорлупе содержится 90% соединений кальция.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4929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275856" y="4077072"/>
            <a:ext cx="3240360" cy="288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круговорот воды в природе.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536" y="5733256"/>
            <a:ext cx="3240000" cy="3600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Хлеб – всему голова.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6237312"/>
            <a:ext cx="3240000" cy="3600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Худ обед, когда хлеба нет.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427984" y="5733256"/>
            <a:ext cx="4104456" cy="3600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Там и рай, где хлеба край.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427984" y="6237312"/>
            <a:ext cx="4104456" cy="3600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Покуда есть хлеб да вода, всё не беда.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043608" y="1268760"/>
            <a:ext cx="1800000" cy="21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конденсация.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шивка 8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9511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2996952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996952"/>
            <a:ext cx="360000" cy="360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4869160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869160"/>
            <a:ext cx="360000" cy="360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4293096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93096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228184" y="4293096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293096"/>
            <a:ext cx="360000" cy="360000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971600" y="1124744"/>
            <a:ext cx="6012000" cy="21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 первый стакан налей холодной воды, во второй - тёплой.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ашивка 11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48944"/>
          <a:stretch>
            <a:fillRect/>
          </a:stretch>
        </p:blipFill>
        <p:spPr bwMode="auto">
          <a:xfrm>
            <a:off x="251520" y="260648"/>
            <a:ext cx="86189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5517232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517232"/>
            <a:ext cx="360000" cy="360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75856" y="5517232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517232"/>
            <a:ext cx="360000" cy="360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228184" y="4941168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941168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228184" y="5517232"/>
            <a:ext cx="432000" cy="432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517232"/>
            <a:ext cx="360000" cy="360000"/>
          </a:xfrm>
          <a:prstGeom prst="rect">
            <a:avLst/>
          </a:prstGeom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539552" y="908720"/>
            <a:ext cx="1872208" cy="288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хозяйственное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699792" y="908720"/>
            <a:ext cx="1368000" cy="288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туалетное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355976" y="908720"/>
            <a:ext cx="1152000" cy="288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жидкое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868144" y="908720"/>
            <a:ext cx="1872208" cy="288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самодельное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043608" y="2780928"/>
            <a:ext cx="5580000" cy="288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dirty="0" smtClean="0"/>
              <a:t>Смочи тарелку водой, положи сверху кусок мыла. 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043608" y="3501008"/>
            <a:ext cx="5580000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Через 3-5 минут попробуй поднять мыло.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43608" y="3861048"/>
            <a:ext cx="5580000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Тарелка поднялась вместе с мылом.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Нашивка 17">
            <a:hlinkClick r:id="" action="ppaction://hlinkshowjump?jump=nextslide"/>
          </p:cNvPr>
          <p:cNvSpPr/>
          <p:nvPr/>
        </p:nvSpPr>
        <p:spPr>
          <a:xfrm>
            <a:off x="8604448" y="6309320"/>
            <a:ext cx="360000" cy="3600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1043608" y="3140968"/>
            <a:ext cx="5580000" cy="28803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ru-RU" dirty="0" smtClean="0"/>
              <a:t>Прижми мыло и несколько раз прокрути.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51056"/>
          <a:stretch>
            <a:fillRect/>
          </a:stretch>
        </p:blipFill>
        <p:spPr bwMode="auto">
          <a:xfrm>
            <a:off x="251520" y="188640"/>
            <a:ext cx="866199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539552" y="908720"/>
            <a:ext cx="4248472" cy="288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Накрыть свечу перевёрнутой банкой.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7544" y="2708920"/>
            <a:ext cx="8136904" cy="64807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Компас, магнитная доска, магнитная азбука, магнитные шахматы, ключи от </a:t>
            </a:r>
            <a:r>
              <a:rPr lang="ru-RU" dirty="0" err="1" smtClean="0">
                <a:solidFill>
                  <a:schemeClr val="tx1"/>
                </a:solidFill>
              </a:rPr>
              <a:t>домофона</a:t>
            </a:r>
            <a:r>
              <a:rPr lang="ru-RU" dirty="0" smtClean="0">
                <a:solidFill>
                  <a:schemeClr val="tx1"/>
                </a:solidFill>
              </a:rPr>
              <a:t>, банковская карта.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776" y="5589240"/>
            <a:ext cx="180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дугообразный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5589240"/>
            <a:ext cx="144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кольцевой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5589240"/>
            <a:ext cx="144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полосовой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ашивка 7">
            <a:hlinkClick r:id="" action="ppaction://hlinkshowjump?jump=endshow"/>
          </p:cNvPr>
          <p:cNvSpPr/>
          <p:nvPr/>
        </p:nvSpPr>
        <p:spPr>
          <a:xfrm>
            <a:off x="8604448" y="6309320"/>
            <a:ext cx="360000" cy="3600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https://catherineasquithgallery.com/uploads/posts/2021-03/1614793439_7-p-fon-dlya-detskoi-otkritki-8.jpg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209</Words>
  <Application>Microsoft Office PowerPoint</Application>
  <PresentationFormat>Экран (4:3)</PresentationFormat>
  <Paragraphs>34</Paragraphs>
  <Slides>8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5</cp:revision>
  <dcterms:created xsi:type="dcterms:W3CDTF">2023-12-17T22:25:29Z</dcterms:created>
  <dcterms:modified xsi:type="dcterms:W3CDTF">2024-01-21T13:17:38Z</dcterms:modified>
</cp:coreProperties>
</file>