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27" r:id="rId30"/>
    <p:sldId id="27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E8D3-8B6E-45C8-AD43-025FF90B27B3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C0C6-A239-4A61-B2AD-91387D2C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rus4-vpr.sdamgia.ru/test" TargetMode="External"/><Relationship Id="rId2" Type="http://schemas.openxmlformats.org/officeDocument/2006/relationships/hyperlink" Target="http://nachalo4ka.ru/wp-content/uploads/2014/05/shkolnyiy-universalnyiy-prevyu-12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brakadabra.fun/uploads/posts/2022-02/1644887463_21-abrakadabra-fun-p-shabloni-dlya-prezentatsii-russkii-yazik-43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chtirlitz.ru/800/600/https/asianpencils.com/wp-content/uploads/2020/04/Cloud-asian-bg-sca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" y="0"/>
            <a:ext cx="9138159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l="24170" t="37109" r="34082" b="40721"/>
          <a:stretch/>
        </p:blipFill>
        <p:spPr bwMode="auto">
          <a:xfrm>
            <a:off x="683568" y="1772816"/>
            <a:ext cx="264317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779912" y="1700808"/>
            <a:ext cx="23507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Русский язык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класс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708920"/>
            <a:ext cx="63031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Задание 15 </a:t>
            </a: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Интерпретация содержащейся в тексте </a:t>
            </a:r>
            <a:r>
              <a:rPr lang="ru-RU" sz="4000" b="1" dirty="0" smtClean="0">
                <a:solidFill>
                  <a:srgbClr val="C00000"/>
                </a:solidFill>
              </a:rPr>
              <a:t>информации</a:t>
            </a:r>
            <a:endParaRPr lang="ru-RU" sz="4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ты проиграл в соревнованиях и плачешь от обиды. Но надо не плакать, а ещё больше тренироваться, чтобы в следующий раз обязательно </a:t>
            </a:r>
            <a:r>
              <a:rPr lang="ru-RU" sz="2400" b="1" dirty="0" smtClean="0">
                <a:solidFill>
                  <a:srgbClr val="000066"/>
                </a:solidFill>
              </a:rPr>
              <a:t>победить.</a:t>
            </a:r>
            <a:endParaRPr lang="ru-RU" sz="3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9157" y="4244502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Слезами горю не </a:t>
            </a:r>
            <a:r>
              <a:rPr lang="ru-RU" sz="5400" b="1" dirty="0" smtClean="0">
                <a:solidFill>
                  <a:srgbClr val="00B050"/>
                </a:solidFill>
              </a:rPr>
              <a:t>поможешь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2069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девочка мечтает научиться хорошо рисовать акварелью, но не хочет переделывать неудачные работы, не любит мыть кисточки и менять </a:t>
            </a:r>
            <a:r>
              <a:rPr lang="ru-RU" sz="2400" b="1" dirty="0" smtClean="0">
                <a:solidFill>
                  <a:srgbClr val="000066"/>
                </a:solidFill>
              </a:rPr>
              <a:t>воду.</a:t>
            </a:r>
            <a:endParaRPr lang="ru-RU" sz="3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705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Хочешь есть калачи  — не сиди на </a:t>
            </a:r>
            <a:r>
              <a:rPr lang="ru-RU" sz="5400" b="1" dirty="0" smtClean="0">
                <a:solidFill>
                  <a:srgbClr val="00B050"/>
                </a:solidFill>
              </a:rPr>
              <a:t>печи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2013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девочка обидела свою подругу неосторожным словом, а подруга теперь не хочет с ней </a:t>
            </a:r>
            <a:r>
              <a:rPr lang="ru-RU" sz="2800" b="1" dirty="0" smtClean="0">
                <a:solidFill>
                  <a:srgbClr val="000066"/>
                </a:solidFill>
              </a:rPr>
              <a:t>разговаривать.</a:t>
            </a:r>
            <a:endParaRPr lang="ru-RU" sz="4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4863" y="4206728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Слово не воробей, вылетит – не поймаешь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2759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девочкам поручили организацию новогоднего концерта, а они каждый день принимают новое решение о дате его </a:t>
            </a:r>
            <a:r>
              <a:rPr lang="ru-RU" sz="2400" b="1" dirty="0" smtClean="0">
                <a:solidFill>
                  <a:srgbClr val="000066"/>
                </a:solidFill>
              </a:rPr>
              <a:t>проведения.</a:t>
            </a:r>
            <a:endParaRPr lang="ru-RU" sz="4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21167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Семь пятниц на </a:t>
            </a:r>
            <a:r>
              <a:rPr lang="ru-RU" sz="5400" b="1" dirty="0" smtClean="0">
                <a:solidFill>
                  <a:srgbClr val="00B050"/>
                </a:solidFill>
              </a:rPr>
              <a:t>неделе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06043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ты обидел друга и долго не общался с ним, но потом понял, как важно уметь дружить и ценить друзей, и </a:t>
            </a:r>
            <a:r>
              <a:rPr lang="ru-RU" sz="2800" b="1" dirty="0" smtClean="0">
                <a:solidFill>
                  <a:srgbClr val="000066"/>
                </a:solidFill>
              </a:rPr>
              <a:t>извинился.</a:t>
            </a:r>
            <a:endParaRPr lang="ru-RU" sz="5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09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Нет худа без </a:t>
            </a:r>
            <a:r>
              <a:rPr lang="ru-RU" sz="5400" b="1" dirty="0" smtClean="0">
                <a:solidFill>
                  <a:srgbClr val="00B050"/>
                </a:solidFill>
              </a:rPr>
              <a:t>добра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6764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кто-то обидел своего лучшего друга и может из-за этого потерять его </a:t>
            </a:r>
            <a:r>
              <a:rPr lang="ru-RU" sz="2800" b="1" dirty="0" smtClean="0">
                <a:solidFill>
                  <a:srgbClr val="000066"/>
                </a:solidFill>
              </a:rPr>
              <a:t>дружбу.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Нет друга  — ищи, а нашёл  — </a:t>
            </a:r>
            <a:r>
              <a:rPr lang="ru-RU" sz="5400" b="1" dirty="0" smtClean="0">
                <a:solidFill>
                  <a:srgbClr val="00B050"/>
                </a:solidFill>
              </a:rPr>
              <a:t>береги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1627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185634"/>
            <a:ext cx="6195680" cy="22209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дочь пообещала помочь маме пересадить цветы, уже рассказала подругам, какая она помощница и садовод, а само дело так и не </a:t>
            </a:r>
            <a:r>
              <a:rPr lang="ru-RU" sz="2400" b="1" dirty="0" smtClean="0">
                <a:solidFill>
                  <a:srgbClr val="000066"/>
                </a:solidFill>
              </a:rPr>
              <a:t>сделала.</a:t>
            </a:r>
            <a:endParaRPr lang="ru-RU" sz="8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4863" y="4199235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Не спеши языком, торопись </a:t>
            </a:r>
            <a:r>
              <a:rPr lang="ru-RU" sz="5400" b="1" dirty="0" smtClean="0">
                <a:solidFill>
                  <a:srgbClr val="00B050"/>
                </a:solidFill>
              </a:rPr>
              <a:t>делом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51696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мама просит сестру помыть после обеда посуду, а сестре это кажется очень трудным, потому что посуды </a:t>
            </a:r>
            <a:r>
              <a:rPr lang="ru-RU" sz="2800" b="1" dirty="0" smtClean="0">
                <a:solidFill>
                  <a:srgbClr val="000066"/>
                </a:solidFill>
              </a:rPr>
              <a:t>много.</a:t>
            </a:r>
            <a:endParaRPr lang="ru-RU" sz="13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8871" y="4231623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Глаза боятся – руки </a:t>
            </a:r>
            <a:r>
              <a:rPr lang="ru-RU" sz="5400" b="1" dirty="0" smtClean="0">
                <a:solidFill>
                  <a:srgbClr val="00B050"/>
                </a:solidFill>
              </a:rPr>
              <a:t>делают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1865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ребята в матче против очень сильного противника играли тесной, сплочённой командой, поддерживая друг друга даже при неудачах, и выиграли.</a:t>
            </a:r>
            <a:endParaRPr lang="ru-RU" sz="199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Дружному стаду и волк не </a:t>
            </a:r>
            <a:r>
              <a:rPr lang="ru-RU" sz="5400" b="1" dirty="0" smtClean="0">
                <a:solidFill>
                  <a:srgbClr val="00B050"/>
                </a:solidFill>
              </a:rPr>
              <a:t>страшен</a:t>
            </a:r>
            <a:endParaRPr lang="ru-RU" sz="166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7191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</a:t>
            </a:r>
            <a:r>
              <a:rPr lang="ru-RU" dirty="0"/>
              <a:t> </a:t>
            </a:r>
            <a:r>
              <a:rPr lang="ru-RU" sz="2800" b="1" dirty="0">
                <a:solidFill>
                  <a:srgbClr val="000066"/>
                </a:solidFill>
              </a:rPr>
              <a:t>бабушка просит меня вымыть посуду вместо игры на </a:t>
            </a:r>
            <a:r>
              <a:rPr lang="ru-RU" sz="2800" b="1" dirty="0" smtClean="0">
                <a:solidFill>
                  <a:srgbClr val="000066"/>
                </a:solidFill>
              </a:rPr>
              <a:t>компьютере.</a:t>
            </a:r>
            <a:endParaRPr lang="ru-RU" sz="34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Маленькое дело лучше большого </a:t>
            </a:r>
            <a:r>
              <a:rPr lang="ru-RU" sz="5400" b="1" dirty="0" smtClean="0">
                <a:solidFill>
                  <a:srgbClr val="00B050"/>
                </a:solidFill>
              </a:rPr>
              <a:t>безделья.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26202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мальчик сам впервые сколотил табуретку, а она получилась немного кривой.</a:t>
            </a:r>
            <a:endParaRPr lang="ru-RU" sz="3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9157" y="4216396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Первый блин всегда </a:t>
            </a:r>
            <a:r>
              <a:rPr lang="ru-RU" sz="5400" b="1" dirty="0" smtClean="0">
                <a:solidFill>
                  <a:srgbClr val="00B050"/>
                </a:solidFill>
              </a:rPr>
              <a:t>комом</a:t>
            </a:r>
            <a:endParaRPr lang="ru-RU" sz="1777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1806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 слабый, болезненный ребёнок начинает закаляться, заниматься спортом, чтобы быть во всём наравне со своими </a:t>
            </a:r>
            <a:r>
              <a:rPr lang="ru-RU" sz="2400" b="1" dirty="0" smtClean="0">
                <a:solidFill>
                  <a:srgbClr val="000066"/>
                </a:solidFill>
              </a:rPr>
              <a:t>товарищами.</a:t>
            </a:r>
            <a:endParaRPr lang="ru-RU" sz="49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308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Здоровье  — лучшее </a:t>
            </a:r>
            <a:r>
              <a:rPr lang="ru-RU" sz="5400" b="1" dirty="0" smtClean="0">
                <a:solidFill>
                  <a:srgbClr val="00B050"/>
                </a:solidFill>
              </a:rPr>
              <a:t>богатство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35183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</a:t>
            </a:r>
            <a:r>
              <a:rPr lang="ru-RU" sz="3200" b="1" dirty="0">
                <a:solidFill>
                  <a:srgbClr val="000066"/>
                </a:solidFill>
              </a:rPr>
              <a:t> </a:t>
            </a:r>
            <a:r>
              <a:rPr lang="ru-RU" sz="2400" b="1" dirty="0">
                <a:solidFill>
                  <a:srgbClr val="000066"/>
                </a:solidFill>
              </a:rPr>
              <a:t>тебе надо помочь маме по хозяйству, сделать уроки, сходить на тренировку. И только вечером ты оставляешь немного времени, чтобы поиграть с </a:t>
            </a:r>
            <a:r>
              <a:rPr lang="ru-RU" sz="2400" b="1" dirty="0" smtClean="0">
                <a:solidFill>
                  <a:srgbClr val="000066"/>
                </a:solidFill>
              </a:rPr>
              <a:t>друзьями.</a:t>
            </a:r>
            <a:endParaRPr lang="ru-RU" sz="71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Делу время, потехе </a:t>
            </a:r>
            <a:r>
              <a:rPr lang="ru-RU" sz="5400" b="1" dirty="0" smtClean="0">
                <a:solidFill>
                  <a:srgbClr val="00B050"/>
                </a:solidFill>
              </a:rPr>
              <a:t>час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4885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</a:t>
            </a:r>
            <a:r>
              <a:rPr lang="ru-RU" sz="3200" b="1" dirty="0">
                <a:solidFill>
                  <a:srgbClr val="000066"/>
                </a:solidFill>
              </a:rPr>
              <a:t> </a:t>
            </a:r>
            <a:r>
              <a:rPr lang="ru-RU" sz="2800" b="1" dirty="0">
                <a:solidFill>
                  <a:srgbClr val="000066"/>
                </a:solidFill>
              </a:rPr>
              <a:t>ребята играли в футбол и поставили на ворота Ваню, но вратарём он оказался плохим, и команда </a:t>
            </a:r>
            <a:r>
              <a:rPr lang="ru-RU" sz="2800" b="1" dirty="0" smtClean="0">
                <a:solidFill>
                  <a:srgbClr val="000066"/>
                </a:solidFill>
              </a:rPr>
              <a:t>проиграла.</a:t>
            </a:r>
            <a:endParaRPr lang="ru-RU" sz="123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915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Не в свои сани не </a:t>
            </a:r>
            <a:r>
              <a:rPr lang="ru-RU" sz="5400" b="1" dirty="0" smtClean="0">
                <a:solidFill>
                  <a:srgbClr val="00B050"/>
                </a:solidFill>
              </a:rPr>
              <a:t>садись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6028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</a:t>
            </a:r>
            <a:r>
              <a:rPr lang="ru-RU" sz="3200" b="1" dirty="0">
                <a:solidFill>
                  <a:srgbClr val="000066"/>
                </a:solidFill>
              </a:rPr>
              <a:t> </a:t>
            </a:r>
            <a:r>
              <a:rPr lang="ru-RU" sz="2800" b="1" dirty="0">
                <a:solidFill>
                  <a:srgbClr val="000066"/>
                </a:solidFill>
              </a:rPr>
              <a:t>мой младший брат после игры не хочет убирать за собой </a:t>
            </a:r>
            <a:r>
              <a:rPr lang="ru-RU" sz="2800" b="1" dirty="0" smtClean="0">
                <a:solidFill>
                  <a:srgbClr val="000066"/>
                </a:solidFill>
              </a:rPr>
              <a:t>игрушки.</a:t>
            </a:r>
            <a:endParaRPr lang="ru-RU" sz="2132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9157" y="4246925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Любишь кататься  — люби и саночки </a:t>
            </a:r>
            <a:r>
              <a:rPr lang="ru-RU" sz="5400" b="1" dirty="0" smtClean="0">
                <a:solidFill>
                  <a:srgbClr val="00B050"/>
                </a:solidFill>
              </a:rPr>
              <a:t>возить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84828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девочка мечтала петь в хоре, но очень боялась вступительного экзамена, однако собралась с духом, выступила и была принята в </a:t>
            </a:r>
            <a:r>
              <a:rPr lang="ru-RU" sz="2400" b="1" dirty="0" smtClean="0">
                <a:solidFill>
                  <a:srgbClr val="000066"/>
                </a:solidFill>
              </a:rPr>
              <a:t>хор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486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Смелость города </a:t>
            </a:r>
            <a:r>
              <a:rPr lang="ru-RU" sz="5400" b="1" dirty="0" smtClean="0">
                <a:solidFill>
                  <a:srgbClr val="00B050"/>
                </a:solidFill>
              </a:rPr>
              <a:t>берёт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44969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д</a:t>
            </a:r>
            <a:r>
              <a:rPr lang="ru-RU" sz="2800" b="1" dirty="0" smtClean="0">
                <a:solidFill>
                  <a:srgbClr val="000066"/>
                </a:solidFill>
              </a:rPr>
              <a:t>евочки </a:t>
            </a:r>
            <a:r>
              <a:rPr lang="ru-RU" sz="2800" b="1" dirty="0">
                <a:solidFill>
                  <a:srgbClr val="000066"/>
                </a:solidFill>
              </a:rPr>
              <a:t>обещали приготовить к утреннику много сладостей, а испекли только один </a:t>
            </a:r>
            <a:r>
              <a:rPr lang="ru-RU" sz="2800" b="1" dirty="0" smtClean="0">
                <a:solidFill>
                  <a:srgbClr val="000066"/>
                </a:solidFill>
              </a:rPr>
              <a:t>пирог.</a:t>
            </a:r>
            <a:endParaRPr lang="ru-RU" sz="3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413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Размах на рубль, удар на </a:t>
            </a:r>
            <a:r>
              <a:rPr lang="ru-RU" sz="5400" b="1" dirty="0" smtClean="0">
                <a:solidFill>
                  <a:srgbClr val="00B050"/>
                </a:solidFill>
              </a:rPr>
              <a:t>копейку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5930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мой младший брат, не доделав уроки, просит маму разрешить включить мультфильм, а она ему не </a:t>
            </a:r>
            <a:r>
              <a:rPr lang="ru-RU" sz="2800" b="1" dirty="0" smtClean="0">
                <a:solidFill>
                  <a:srgbClr val="000066"/>
                </a:solidFill>
              </a:rPr>
              <a:t>позволяет.</a:t>
            </a:r>
            <a:endParaRPr lang="ru-RU" sz="4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308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Кончил дело  — гуляй </a:t>
            </a:r>
            <a:r>
              <a:rPr lang="ru-RU" sz="5400" b="1" dirty="0" smtClean="0">
                <a:solidFill>
                  <a:srgbClr val="00B050"/>
                </a:solidFill>
              </a:rPr>
              <a:t>смело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8272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когда ученик хотел быстрее всех ответить на вопрос, ответил неверно, а потом понял свою ошибку, нашёл правильное решение, но уже изменить отметку не </a:t>
            </a:r>
            <a:r>
              <a:rPr lang="ru-RU" sz="2400" b="1" dirty="0" smtClean="0">
                <a:solidFill>
                  <a:srgbClr val="000066"/>
                </a:solidFill>
              </a:rPr>
              <a:t>может.</a:t>
            </a:r>
            <a:endParaRPr lang="ru-RU" sz="6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9634" y="4224009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Сперва подумай, а потом </a:t>
            </a:r>
            <a:r>
              <a:rPr lang="ru-RU" sz="5400" b="1" dirty="0" smtClean="0">
                <a:solidFill>
                  <a:srgbClr val="00B050"/>
                </a:solidFill>
              </a:rPr>
              <a:t>скажи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3359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мой друг на олимпиаде по математике взялся решить сразу две трудные задачи и не решил верно ни </a:t>
            </a:r>
            <a:r>
              <a:rPr lang="ru-RU" sz="2800" b="1" dirty="0" smtClean="0">
                <a:solidFill>
                  <a:srgbClr val="000066"/>
                </a:solidFill>
              </a:rPr>
              <a:t>одной</a:t>
            </a:r>
            <a:endParaRPr lang="ru-RU" sz="8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3906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7805" y="190262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За двумя зайцами погонишься  — ни одного не </a:t>
            </a:r>
            <a:r>
              <a:rPr lang="ru-RU" sz="4800" b="1" dirty="0" smtClean="0">
                <a:solidFill>
                  <a:srgbClr val="00B050"/>
                </a:solidFill>
              </a:rPr>
              <a:t>поймаешь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733555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</a:t>
            </a:r>
            <a:r>
              <a:rPr lang="ru-RU" sz="3600" b="1" dirty="0">
                <a:solidFill>
                  <a:srgbClr val="000066"/>
                </a:solidFill>
              </a:rPr>
              <a:t>употребить</a:t>
            </a:r>
            <a:r>
              <a:rPr lang="ru-RU" sz="3600" b="1" i="1" dirty="0">
                <a:solidFill>
                  <a:srgbClr val="000066"/>
                </a:solidFill>
              </a:rPr>
              <a:t>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я болею, мой друг </a:t>
            </a:r>
            <a:r>
              <a:rPr lang="ru-RU" sz="2800" b="1" dirty="0" smtClean="0">
                <a:solidFill>
                  <a:srgbClr val="000066"/>
                </a:solidFill>
              </a:rPr>
              <a:t> </a:t>
            </a:r>
            <a:r>
              <a:rPr lang="ru-RU" sz="2800" b="1" dirty="0">
                <a:solidFill>
                  <a:srgbClr val="000066"/>
                </a:solidFill>
              </a:rPr>
              <a:t>часто навещает меня и подбадривает. Если заболеет </a:t>
            </a:r>
            <a:r>
              <a:rPr lang="ru-RU" sz="2800" b="1" dirty="0" smtClean="0">
                <a:solidFill>
                  <a:srgbClr val="000066"/>
                </a:solidFill>
              </a:rPr>
              <a:t>он, </a:t>
            </a:r>
            <a:r>
              <a:rPr lang="ru-RU" sz="2800" b="1" dirty="0">
                <a:solidFill>
                  <a:srgbClr val="000066"/>
                </a:solidFill>
              </a:rPr>
              <a:t>я тоже буду </a:t>
            </a:r>
            <a:r>
              <a:rPr lang="ru-RU" sz="2800" b="1" dirty="0" smtClean="0">
                <a:solidFill>
                  <a:srgbClr val="000066"/>
                </a:solidFill>
              </a:rPr>
              <a:t>его навещать</a:t>
            </a:r>
            <a:endParaRPr lang="ru-RU" sz="115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0771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7805" y="193851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Как аукнется, так и </a:t>
            </a:r>
            <a:r>
              <a:rPr lang="ru-RU" sz="5400" b="1" dirty="0" smtClean="0">
                <a:solidFill>
                  <a:srgbClr val="00B050"/>
                </a:solidFill>
              </a:rPr>
              <a:t>откликнется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8" name="Управляющая кнопка: домой 7">
            <a:hlinkClick r:id="" action="ppaction://hlinkshowjump?jump=endshow" highlightClick="1"/>
          </p:cNvPr>
          <p:cNvSpPr/>
          <p:nvPr/>
        </p:nvSpPr>
        <p:spPr>
          <a:xfrm>
            <a:off x="8100392" y="5733256"/>
            <a:ext cx="826392" cy="936104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9163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команда класса на туристическом слёте блестяще прошла всю полосу препятствий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486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И в воде не тонет, и в огне не </a:t>
            </a:r>
            <a:r>
              <a:rPr lang="ru-RU" sz="5400" b="1" dirty="0" smtClean="0">
                <a:solidFill>
                  <a:srgbClr val="00B050"/>
                </a:solidFill>
              </a:rPr>
              <a:t>горит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42366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00240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http://nachalo4ka.ru/wp-content/uploads/2014/05/shkolnyiy-universalnyiy-prevyu-12.png</a:t>
            </a:r>
            <a:endParaRPr lang="ru-RU" dirty="0" smtClean="0"/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rus4-vpr.sdamgia.ru/test</a:t>
            </a:r>
            <a:endParaRPr lang="ru-RU" dirty="0" smtClean="0"/>
          </a:p>
          <a:p>
            <a:pPr algn="ctr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abrakadabra.fun/uploads/posts/2022-02/1644887463_21-abrakadabra-fun-p-shabloni-dlya-prezentatsii-russkii-yazik-43.jpg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8128" y="620688"/>
            <a:ext cx="2676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Источники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66"/>
                </a:solidFill>
              </a:rPr>
              <a:t>Выражение  будет уместно в ситуации, </a:t>
            </a:r>
            <a:r>
              <a:rPr lang="ru-RU" sz="2400" b="1" dirty="0" smtClean="0">
                <a:solidFill>
                  <a:srgbClr val="000066"/>
                </a:solidFill>
              </a:rPr>
              <a:t>когда</a:t>
            </a:r>
            <a:r>
              <a:rPr lang="ru-RU" sz="1600" dirty="0" smtClean="0"/>
              <a:t> </a:t>
            </a:r>
            <a:r>
              <a:rPr lang="ru-RU" sz="2400" b="1" dirty="0">
                <a:solidFill>
                  <a:srgbClr val="000066"/>
                </a:solidFill>
              </a:rPr>
              <a:t>ты возвращаешься домой после летних каникул. Там, где ты отдыхал, было хорошо, но ты скучал по своим друзьям, родным, по своему </a:t>
            </a:r>
            <a:r>
              <a:rPr lang="ru-RU" sz="2400" b="1" dirty="0" smtClean="0">
                <a:solidFill>
                  <a:srgbClr val="000066"/>
                </a:solidFill>
              </a:rPr>
              <a:t>дому.</a:t>
            </a:r>
            <a:endParaRPr lang="ru-RU" sz="36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В гостях хорошо, а дома </a:t>
            </a:r>
            <a:r>
              <a:rPr lang="ru-RU" sz="5400" b="1" dirty="0" smtClean="0">
                <a:solidFill>
                  <a:srgbClr val="00B050"/>
                </a:solidFill>
              </a:rPr>
              <a:t>лучше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7873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мой приятель мечтает стать победителем олимпиады, но не хочет для этого приложить дополнительные </a:t>
            </a:r>
            <a:r>
              <a:rPr lang="ru-RU" sz="2800" b="1" dirty="0" smtClean="0">
                <a:solidFill>
                  <a:srgbClr val="000066"/>
                </a:solidFill>
              </a:rPr>
              <a:t>усилия.</a:t>
            </a:r>
            <a:endParaRPr lang="ru-RU" sz="4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3494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Любишь есть калачи – не лежи на печи</a:t>
            </a:r>
            <a:r>
              <a:rPr lang="ru-RU" sz="5400" b="1" dirty="0" smtClean="0">
                <a:solidFill>
                  <a:srgbClr val="00B050"/>
                </a:solidFill>
              </a:rPr>
              <a:t>.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0564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ты очень хотел, чтобы тебя на уроке спросили, поторопился и, не подумав, сразу дал неверный </a:t>
            </a:r>
            <a:r>
              <a:rPr lang="ru-RU" sz="2800" b="1" dirty="0" smtClean="0">
                <a:solidFill>
                  <a:srgbClr val="000066"/>
                </a:solidFill>
              </a:rPr>
              <a:t>ответ.</a:t>
            </a:r>
            <a:endParaRPr lang="ru-RU" sz="54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9157" y="4218744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Сначала думай, потом </a:t>
            </a:r>
            <a:r>
              <a:rPr lang="ru-RU" sz="5400" b="1" dirty="0" smtClean="0">
                <a:solidFill>
                  <a:srgbClr val="00B050"/>
                </a:solidFill>
              </a:rPr>
              <a:t>говори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25544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</a:t>
            </a:r>
            <a:r>
              <a:rPr lang="ru-RU" sz="2800" b="1" dirty="0" smtClean="0">
                <a:solidFill>
                  <a:srgbClr val="000066"/>
                </a:solidFill>
              </a:rPr>
              <a:t>кто-то </a:t>
            </a:r>
            <a:r>
              <a:rPr lang="ru-RU" sz="2800" b="1" dirty="0">
                <a:solidFill>
                  <a:srgbClr val="000066"/>
                </a:solidFill>
              </a:rPr>
              <a:t>хвастался, что сможет быстро сделать какое-то дело, но не справился и подвёл других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01462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Легко сказать, да тяжело </a:t>
            </a:r>
            <a:r>
              <a:rPr lang="ru-RU" sz="5400" b="1" dirty="0" smtClean="0">
                <a:solidFill>
                  <a:srgbClr val="00B050"/>
                </a:solidFill>
              </a:rPr>
              <a:t>сделать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8013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моя сестра хвастается, что в этом учебном году она станет отличницей, а папа ей отвечает, что год ещё не </a:t>
            </a:r>
            <a:r>
              <a:rPr lang="ru-RU" sz="2800" b="1" dirty="0" smtClean="0">
                <a:solidFill>
                  <a:srgbClr val="000066"/>
                </a:solidFill>
              </a:rPr>
              <a:t>закончился.</a:t>
            </a:r>
            <a:endParaRPr lang="ru-RU" sz="4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94667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Не говори «гоп», пока не </a:t>
            </a:r>
            <a:r>
              <a:rPr lang="ru-RU" sz="5400" b="1" dirty="0" smtClean="0">
                <a:solidFill>
                  <a:srgbClr val="00B050"/>
                </a:solidFill>
              </a:rPr>
              <a:t>перепрыгнешь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0851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08823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0066"/>
                </a:solidFill>
              </a:rPr>
              <a:t>Подумай и напиши, в какой ситуации уместно будет употребить </a:t>
            </a:r>
            <a:r>
              <a:rPr lang="ru-RU" sz="3600" b="1" i="1" dirty="0" smtClean="0">
                <a:solidFill>
                  <a:srgbClr val="000066"/>
                </a:solidFill>
              </a:rPr>
              <a:t>выражение:</a:t>
            </a:r>
            <a:endParaRPr lang="ru-RU" sz="1050" b="1" i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4211890"/>
            <a:ext cx="6192687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000066"/>
                </a:solidFill>
              </a:rPr>
              <a:t>Ответ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97661" y="4212836"/>
            <a:ext cx="6195680" cy="2193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66"/>
                </a:solidFill>
              </a:rPr>
              <a:t>Выражение  будет уместно в ситуации, когда моя младшая сестра говорит, что ей не нравится цвет волос куклы, которую подарили</a:t>
            </a:r>
            <a:r>
              <a:rPr lang="ru-RU" sz="2800" b="1" dirty="0" smtClean="0">
                <a:solidFill>
                  <a:srgbClr val="000066"/>
                </a:solidFill>
              </a:rPr>
              <a:t>.</a:t>
            </a:r>
            <a:endParaRPr lang="ru-RU" sz="28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4863" y="4211890"/>
            <a:ext cx="6192688" cy="21937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07" y="2088232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B050"/>
                </a:solidFill>
              </a:rPr>
              <a:t>Дарёному коню в зубы не </a:t>
            </a:r>
            <a:r>
              <a:rPr lang="ru-RU" sz="5400" b="1" dirty="0" smtClean="0">
                <a:solidFill>
                  <a:srgbClr val="00B050"/>
                </a:solidFill>
              </a:rPr>
              <a:t>смотрят</a:t>
            </a:r>
            <a:endParaRPr lang="ru-RU" sz="400000" b="1" dirty="0">
              <a:solidFill>
                <a:srgbClr val="00B05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956376" y="6136410"/>
            <a:ext cx="1042416" cy="538360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1551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559</Words>
  <Application>Microsoft Office PowerPoint</Application>
  <PresentationFormat>Экран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Подумай и напиши, в какой ситуации уместно будет употребить выражение: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Дом</cp:lastModifiedBy>
  <cp:revision>107</cp:revision>
  <dcterms:created xsi:type="dcterms:W3CDTF">2019-02-18T04:44:15Z</dcterms:created>
  <dcterms:modified xsi:type="dcterms:W3CDTF">2024-03-18T12:13:23Z</dcterms:modified>
</cp:coreProperties>
</file>