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F3"/>
    <a:srgbClr val="D5C2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Рисунок магнит для детей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621376"/>
            <a:ext cx="9013098" cy="6192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00"/>
            </a:avLst>
          </a:prstGeom>
          <a:solidFill>
            <a:srgbClr val="D5C2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07504" y="116632"/>
            <a:ext cx="8928000" cy="6624736"/>
          </a:xfrm>
          <a:prstGeom prst="rect">
            <a:avLst/>
          </a:prstGeom>
          <a:solidFill>
            <a:srgbClr val="FBF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AF2D-DE5A-4077-AD71-76AEA8D3B765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F832-5604-4839-A61E-6ED4F0E8F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00"/>
            </a:avLst>
          </a:prstGeom>
          <a:solidFill>
            <a:srgbClr val="D5C2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jf-staeulalia.pt/img/other/11/collection-free-compass-image-8.png" TargetMode="External"/><Relationship Id="rId13" Type="http://schemas.openxmlformats.org/officeDocument/2006/relationships/hyperlink" Target="https://papik.pro/uploads/posts/2022-01/1642319155_52-papik-pro-p-magnit-klipart-53.png" TargetMode="External"/><Relationship Id="rId3" Type="http://schemas.openxmlformats.org/officeDocument/2006/relationships/hyperlink" Target="https://theslide.ru/img/thumbs/525d2a832831d622bf6b178219c0129d-800x.jpg" TargetMode="External"/><Relationship Id="rId7" Type="http://schemas.openxmlformats.org/officeDocument/2006/relationships/hyperlink" Target="https://noutekno.com/wp-content/uploads/2021/03/miknatis-tasi.jpg" TargetMode="External"/><Relationship Id="rId12" Type="http://schemas.openxmlformats.org/officeDocument/2006/relationships/hyperlink" Target="https://i.pinimg.com/originals/cb/6c/dc/cb6cdc261e0be6d419d6d54ae099814e.jpg" TargetMode="External"/><Relationship Id="rId2" Type="http://schemas.openxmlformats.org/officeDocument/2006/relationships/hyperlink" Target="https://sun9-71.userapi.com/impg/vzCwJcXj8klOzhLcp-RLPrDoS40AaXWkA6hLXQ/7HC9n_Z-zMM.jpg?size=1000x687&amp;quality=95&amp;sign=427de4db9562cb6759bf0924557dbc7d&amp;c_uniq_tag=hVhOVQETapB528ut3_3Z5TkF4H4byQG0i__pWUEVugo&amp;type=alb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askamuseum.org/images/plata.png?id=31&amp;cache=1488265162534" TargetMode="External"/><Relationship Id="rId11" Type="http://schemas.openxmlformats.org/officeDocument/2006/relationships/hyperlink" Target="https://main-cdn.sbermegamarket.ru/hlr-system/1747301/100000091390b0.jpg" TargetMode="External"/><Relationship Id="rId5" Type="http://schemas.openxmlformats.org/officeDocument/2006/relationships/hyperlink" Target="https://img.freepik.com/premium-vector/vector-set-of-magnet_60352-56.jpg?size=626&amp;ext=jpg" TargetMode="External"/><Relationship Id="rId10" Type="http://schemas.openxmlformats.org/officeDocument/2006/relationships/hyperlink" Target="https://tigra66.ru/uploadedFiles/eshopimages/700/d85/d8557ef926d2d441.jpeg" TargetMode="External"/><Relationship Id="rId4" Type="http://schemas.openxmlformats.org/officeDocument/2006/relationships/hyperlink" Target="https://sovyatka.ru/800/600/https/www.camoni.co.il/webfiles/camoni/cms_files/headers/header_1315.jpg" TargetMode="External"/><Relationship Id="rId9" Type="http://schemas.openxmlformats.org/officeDocument/2006/relationships/hyperlink" Target="http://gut-service.ru/d/13.jpg" TargetMode="External"/><Relationship Id="rId14" Type="http://schemas.openxmlformats.org/officeDocument/2006/relationships/hyperlink" Target="https://gas-kvas.com/uploads/posts/2023-02/1676604269_gas-kvas-com-p-magniti-dlya-risunkov-v-detskii-sad-4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296" y="188640"/>
            <a:ext cx="5328000" cy="288000"/>
          </a:xfrm>
          <a:prstGeom prst="rect">
            <a:avLst/>
          </a:prstGeom>
          <a:noFill/>
        </p:spPr>
      </p:pic>
      <p:pic>
        <p:nvPicPr>
          <p:cNvPr id="4" name="Picture 4" descr="https://x-lines.ru/letters/i/cyrillicfancy/0691/864d1d/40/1/4ne7bq6oz5emwebyryonbwf84nhpdysosdeafwfi4n77ddgto8emi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 l="23997"/>
          <a:stretch>
            <a:fillRect/>
          </a:stretch>
        </p:blipFill>
        <p:spPr bwMode="auto">
          <a:xfrm>
            <a:off x="2533832" y="728736"/>
            <a:ext cx="4054392" cy="360000"/>
          </a:xfrm>
          <a:prstGeom prst="rect">
            <a:avLst/>
          </a:prstGeom>
          <a:noFill/>
        </p:spPr>
      </p:pic>
      <p:pic>
        <p:nvPicPr>
          <p:cNvPr id="5" name="Picture 4" descr="https://x-lines.ru/letters/i/cyrillicfancy/0777/5484ed/30/1/4nm7bcgozzea9wcn4nhpbpjygr4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045" y="1717947"/>
            <a:ext cx="2124075" cy="342901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244379" y="2384952"/>
            <a:ext cx="2695773" cy="612000"/>
            <a:chOff x="2771800" y="2492896"/>
            <a:chExt cx="2695773" cy="612000"/>
          </a:xfrm>
        </p:grpSpPr>
        <p:pic>
          <p:nvPicPr>
            <p:cNvPr id="8198" name="Picture 6" descr="https://x-lines.ru/letters/i/cyrillicfancy/2386/dc2127/40/1/4nqpbcgosxem5wfa4gby.png"/>
            <p:cNvPicPr>
              <a:picLocks noChangeAspect="1" noChangeArrowheads="1"/>
            </p:cNvPicPr>
            <p:nvPr/>
          </p:nvPicPr>
          <p:blipFill>
            <a:blip r:embed="rId5" cstate="print"/>
            <a:srcRect r="48593"/>
            <a:stretch>
              <a:fillRect/>
            </a:stretch>
          </p:blipFill>
          <p:spPr bwMode="auto">
            <a:xfrm>
              <a:off x="2771800" y="2492896"/>
              <a:ext cx="1404521" cy="612000"/>
            </a:xfrm>
            <a:prstGeom prst="rect">
              <a:avLst/>
            </a:prstGeom>
            <a:noFill/>
          </p:spPr>
        </p:pic>
        <p:pic>
          <p:nvPicPr>
            <p:cNvPr id="8200" name="Picture 8" descr="https://x-lines.ru/letters/i/cyrillicfancy/2386/37569a/40/1/4nqpbcgosxem5wfa4gby.png"/>
            <p:cNvPicPr>
              <a:picLocks noChangeAspect="1" noChangeArrowheads="1"/>
            </p:cNvPicPr>
            <p:nvPr/>
          </p:nvPicPr>
          <p:blipFill>
            <a:blip r:embed="rId6" cstate="print"/>
            <a:srcRect l="51407"/>
            <a:stretch>
              <a:fillRect/>
            </a:stretch>
          </p:blipFill>
          <p:spPr bwMode="auto">
            <a:xfrm>
              <a:off x="4139952" y="2492896"/>
              <a:ext cx="1327621" cy="61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2008"/>
            <a:ext cx="8928992" cy="674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Существует одна старинная легенда. </a:t>
            </a:r>
          </a:p>
          <a:p>
            <a:pPr algn="just"/>
            <a:r>
              <a:rPr lang="ru-RU" dirty="0" smtClean="0"/>
              <a:t>     В давние времена на горе </a:t>
            </a:r>
            <a:r>
              <a:rPr lang="ru-RU" dirty="0" err="1" smtClean="0"/>
              <a:t>Ида</a:t>
            </a:r>
            <a:r>
              <a:rPr lang="ru-RU" dirty="0" smtClean="0"/>
              <a:t> пастух по имени </a:t>
            </a:r>
            <a:r>
              <a:rPr lang="ru-RU" dirty="0" err="1" smtClean="0"/>
              <a:t>Магнус</a:t>
            </a:r>
            <a:r>
              <a:rPr lang="ru-RU" dirty="0" smtClean="0"/>
              <a:t> пас овец. Он заметил, что его сандалии, подбитые железом, и деревянная палка с железным наконечником липнут к чёрным камням, которые в изобилии валялись под ногами. Пастух перевернул палку наконечником вверх и убедился, что дерево не притягивается странными камнями. Снял сандалии и увидел, что босые ноги тоже не притягиваются. </a:t>
            </a:r>
            <a:r>
              <a:rPr lang="ru-RU" dirty="0" err="1" smtClean="0"/>
              <a:t>Магнус</a:t>
            </a:r>
            <a:r>
              <a:rPr lang="ru-RU" dirty="0" smtClean="0"/>
              <a:t> понял, что эти странные чёрные камни не признают никаких других материалов, кроме железа. </a:t>
            </a:r>
          </a:p>
          <a:p>
            <a:pPr algn="just"/>
            <a:r>
              <a:rPr lang="ru-RU" dirty="0" smtClean="0"/>
              <a:t>Пастух захватил несколько таких камней домой и рассказал о них своим соседям. </a:t>
            </a:r>
          </a:p>
          <a:p>
            <a:pPr algn="just"/>
            <a:r>
              <a:rPr lang="ru-RU" dirty="0" smtClean="0"/>
              <a:t>     Этот камень стали называть «камнем </a:t>
            </a:r>
            <a:r>
              <a:rPr lang="ru-RU" dirty="0" err="1" smtClean="0"/>
              <a:t>Магнуса</a:t>
            </a:r>
            <a:r>
              <a:rPr lang="ru-RU" dirty="0" smtClean="0"/>
              <a:t>» или просто «магнитом», по названию местности, где добывали железную руду (холмы Магнезии в Малой Азии). Таким образом, за много веков до нашей эры было известно, что некоторые каменные породы обладают свойством притягивать куски железа. </a:t>
            </a:r>
          </a:p>
          <a:p>
            <a:pPr algn="just"/>
            <a:r>
              <a:rPr lang="ru-RU" dirty="0" smtClean="0"/>
              <a:t>     Что такое </a:t>
            </a:r>
            <a:r>
              <a:rPr lang="ru-RU" b="1" dirty="0" smtClean="0">
                <a:solidFill>
                  <a:srgbClr val="FF0000"/>
                </a:solidFill>
              </a:rPr>
              <a:t>магнит</a:t>
            </a:r>
            <a:r>
              <a:rPr lang="ru-RU" dirty="0" smtClean="0"/>
              <a:t>? </a:t>
            </a:r>
          </a:p>
          <a:p>
            <a:pPr algn="just"/>
            <a:r>
              <a:rPr lang="ru-RU" dirty="0" smtClean="0"/>
              <a:t>     Магнит - это тело, обладающее магнитным полем. В природе магниты встречаются в виде кусков камня - магнитного железняка (магнетита). Он очень похож на железную руду и отличается тем, что может притягивать к себе другие такие же камни. </a:t>
            </a:r>
          </a:p>
          <a:p>
            <a:pPr algn="just"/>
            <a:r>
              <a:rPr lang="ru-RU" dirty="0" smtClean="0"/>
              <a:t>     На многих языках мира слово «магнит» значит просто «любящий» - это понимание его способности притягивать к себе. </a:t>
            </a:r>
          </a:p>
          <a:p>
            <a:pPr algn="just"/>
            <a:r>
              <a:rPr lang="ru-RU" dirty="0" smtClean="0"/>
              <a:t>     Свойства магнитов широко используются в технике и в быту. Магнитами поднимают тяжёлые грузы на заводах, магнитные приборы используют в больницах для лечения и диагностики, магниты помогают людям ориентироваться в пространстве, с помощью </a:t>
            </a:r>
            <a:r>
              <a:rPr lang="ru-RU" dirty="0" err="1" smtClean="0"/>
              <a:t>неодимовых</a:t>
            </a:r>
            <a:r>
              <a:rPr lang="ru-RU" dirty="0" smtClean="0"/>
              <a:t> магнитов делается слышимым звук в телефонной трубке, в  динамике магнитофона и телевизора, информацию в компьютере и на пластиковые карточки записывают при помощи намагничивания.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372200" y="1196752"/>
            <a:ext cx="2520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9512" y="1484784"/>
            <a:ext cx="878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1772816"/>
            <a:ext cx="6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шивка 7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2348880"/>
            <a:ext cx="79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5256584" cy="120032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Пастух заметил, что его сандалии, подбитые                           </a:t>
            </a:r>
          </a:p>
          <a:p>
            <a:r>
              <a:rPr lang="ru-RU" dirty="0" smtClean="0"/>
              <a:t>                         и деревянная палка с </a:t>
            </a:r>
          </a:p>
          <a:p>
            <a:r>
              <a:rPr lang="ru-RU" dirty="0" smtClean="0"/>
              <a:t>наконечником липнут к чёрным камням, которые в изобилии валялись под ногами.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7656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Дополни предложение.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s://theslide.ru/img/thumbs/525d2a832831d622bf6b178219c0129d-800x.jpg"/>
          <p:cNvPicPr>
            <a:picLocks noChangeAspect="1" noChangeArrowheads="1"/>
          </p:cNvPicPr>
          <p:nvPr/>
        </p:nvPicPr>
        <p:blipFill>
          <a:blip r:embed="rId2" cstate="print"/>
          <a:srcRect l="22680" t="20160" r="21566" b="9281"/>
          <a:stretch>
            <a:fillRect/>
          </a:stretch>
        </p:blipFill>
        <p:spPr bwMode="auto">
          <a:xfrm flipH="1">
            <a:off x="6176749" y="404664"/>
            <a:ext cx="2427699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24928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Подчеркни в тексте предложения, которые дают ответ на вопросы. 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849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Как </a:t>
            </a:r>
            <a:r>
              <a:rPr lang="ru-RU" dirty="0" err="1" smtClean="0"/>
              <a:t>Магнус</a:t>
            </a:r>
            <a:r>
              <a:rPr lang="ru-RU" dirty="0" smtClean="0"/>
              <a:t> понял, что эти странные чёрные камни не признают никаких других материалов, кроме железа?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 какой целью пастух взял несколько таких камней домой?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680" y="1484784"/>
            <a:ext cx="1260000" cy="25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железом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6080" y="1484784"/>
            <a:ext cx="1296000" cy="25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железным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8100392" y="3356992"/>
            <a:ext cx="504056" cy="576064"/>
          </a:xfrm>
          <a:prstGeom prst="actionButtonRetur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61716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Выпиши из текста выделенное слово, объясни его значение.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21705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5085184"/>
            <a:ext cx="1224000" cy="25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Магнит 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3732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Открой толковый словарь С.И. Ожегова, Н.Ю. Шведовой. Выпиши из словаря значение слова.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6093296"/>
            <a:ext cx="7344816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Магнит </a:t>
            </a:r>
            <a:r>
              <a:rPr lang="ru-RU" dirty="0" smtClean="0">
                <a:solidFill>
                  <a:schemeClr val="tx1"/>
                </a:solidFill>
              </a:rPr>
              <a:t>– кусок железной руды, обладающий свойством притягивать железные и стальные предметы.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 l="13871" t="6461"/>
          <a:stretch>
            <a:fillRect/>
          </a:stretch>
        </p:blipFill>
        <p:spPr bwMode="auto">
          <a:xfrm>
            <a:off x="7884368" y="4797152"/>
            <a:ext cx="1038225" cy="12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ашивка 18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6376" y="39330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Вернуться к тексту!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64288" y="2780928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текст!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Прочитай предложение.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43074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Слова «магнит» и «магнетизм» - однокоренные. Зачеркни лишние слова и прочитай выражение.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9309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Магнетизм</a:t>
            </a:r>
            <a:r>
              <a:rPr lang="ru-RU" dirty="0" smtClean="0"/>
              <a:t> - это (невидимая/видимая) сила, которая действует на некоторые (неметаллы/металлы), особенно на железо и сталь. Материалы, создающие эту силу, называются магнитными, или магнитами.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7656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564968"/>
            <a:ext cx="5220000" cy="57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Магнитное поле – это область вокруг магнита, в которой действует его сила.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656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что может обозначать подчёркнутое словосочетание.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124744"/>
            <a:ext cx="5328592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Магнит - это тело, обладающее </a:t>
            </a:r>
            <a:r>
              <a:rPr lang="ru-RU" u="sng" dirty="0" smtClean="0"/>
              <a:t>магнитным полем. 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47864" y="4509120"/>
            <a:ext cx="864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7544" y="4797152"/>
            <a:ext cx="11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sovyatka.ru/800/600/https/www.camoni.co.il/webfiles/camoni/cms_files/headers/header_1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836712"/>
            <a:ext cx="286105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ашивка 19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 descr="Рисунок магнит для детей"/>
          <p:cNvPicPr>
            <a:picLocks noChangeAspect="1" noChangeArrowheads="1"/>
          </p:cNvPicPr>
          <p:nvPr/>
        </p:nvPicPr>
        <p:blipFill>
          <a:blip r:embed="rId4" cstate="print"/>
          <a:srcRect l="4286" t="47686" r="42857"/>
          <a:stretch>
            <a:fillRect/>
          </a:stretch>
        </p:blipFill>
        <p:spPr bwMode="auto">
          <a:xfrm>
            <a:off x="4269174" y="5229200"/>
            <a:ext cx="1454954" cy="1440000"/>
          </a:xfrm>
          <a:prstGeom prst="rect">
            <a:avLst/>
          </a:prstGeom>
          <a:noFill/>
        </p:spPr>
      </p:pic>
      <p:pic>
        <p:nvPicPr>
          <p:cNvPr id="15" name="Picture 2" descr="Рисунок магнит для детей"/>
          <p:cNvPicPr>
            <a:picLocks noChangeAspect="1" noChangeArrowheads="1"/>
          </p:cNvPicPr>
          <p:nvPr/>
        </p:nvPicPr>
        <p:blipFill>
          <a:blip r:embed="rId4" cstate="print"/>
          <a:srcRect l="4286" t="47686" r="42857"/>
          <a:stretch>
            <a:fillRect/>
          </a:stretch>
        </p:blipFill>
        <p:spPr bwMode="auto">
          <a:xfrm flipH="1">
            <a:off x="2901020" y="5229200"/>
            <a:ext cx="1454956" cy="14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7656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рисунке слева изображена железная руда, справа - магнитный железняк (магнетик).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1179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обозначает слово «магнит» на многих языках мира? Почему?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37797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4869160"/>
            <a:ext cx="5760640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«Любящий» </a:t>
            </a:r>
            <a:r>
              <a:rPr lang="ru-RU" dirty="0" smtClean="0">
                <a:solidFill>
                  <a:schemeClr val="tx1"/>
                </a:solidFill>
              </a:rPr>
              <a:t>-  его способность притягивать к себе.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Чем магнитный железняк отличается от железной руды?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alaskamuseum.org/images/plata.png?id=31&amp;cache=1488265162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025771" cy="1656184"/>
          </a:xfrm>
          <a:prstGeom prst="rect">
            <a:avLst/>
          </a:prstGeom>
          <a:noFill/>
        </p:spPr>
      </p:pic>
      <p:pic>
        <p:nvPicPr>
          <p:cNvPr id="4100" name="Picture 4" descr="https://noutekno.com/wp-content/uploads/2021/03/miknatis-tas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7" t="8333" r="4688" b="6250"/>
          <a:stretch>
            <a:fillRect/>
          </a:stretch>
        </p:blipFill>
        <p:spPr bwMode="auto">
          <a:xfrm>
            <a:off x="6300192" y="1772816"/>
            <a:ext cx="2342633" cy="1656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987824" y="2420888"/>
            <a:ext cx="2880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цветом</a:t>
            </a:r>
            <a:endParaRPr lang="ru-RU" b="1" dirty="0"/>
          </a:p>
        </p:txBody>
      </p:sp>
      <p:sp>
        <p:nvSpPr>
          <p:cNvPr id="11" name="Скругленный прямоугольник 10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2447432" y="2420888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3068960"/>
            <a:ext cx="2880000" cy="50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может притягивать к себе другие такие же камни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7432" y="3069008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9808" y="3140968"/>
            <a:ext cx="324000" cy="324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987824" y="1772816"/>
            <a:ext cx="28800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формой</a:t>
            </a:r>
            <a:endParaRPr lang="ru-RU" b="1" dirty="0"/>
          </a:p>
        </p:txBody>
      </p:sp>
      <p:sp>
        <p:nvSpPr>
          <p:cNvPr id="16" name="Скругленный прямоугольник 15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2447432" y="1772816"/>
            <a:ext cx="432000" cy="432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ашивка 16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AutoShape 2" descr="https://prorisuem.ru/foto/8841/narisovat_magnit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papik.pro/uploads/posts/2022-01/1642319155_52-papik-pro-p-magnit-klipart-5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 t="10080" r="6761" b="9281"/>
          <a:stretch>
            <a:fillRect/>
          </a:stretch>
        </p:blipFill>
        <p:spPr bwMode="auto">
          <a:xfrm>
            <a:off x="3779912" y="5301208"/>
            <a:ext cx="1577583" cy="14847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445224"/>
            <a:ext cx="86409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Неодимовый</a:t>
            </a:r>
            <a:r>
              <a:rPr lang="ru-RU" b="1" dirty="0" smtClean="0"/>
              <a:t> магнит </a:t>
            </a:r>
            <a:r>
              <a:rPr lang="ru-RU" dirty="0" smtClean="0"/>
              <a:t>- сверхмощный постоянный магнит, поэтому такие магниты запрещено давать детям. Сцепленные маг</a:t>
            </a:r>
            <a:r>
              <a:rPr lang="ru-RU" dirty="0" err="1" smtClean="0"/>
              <a:t>ниты</a:t>
            </a:r>
            <a:r>
              <a:rPr lang="ru-RU" dirty="0" smtClean="0"/>
              <a:t> очень сложно расцепить. Материал </a:t>
            </a:r>
            <a:r>
              <a:rPr lang="ru-RU" dirty="0" err="1" smtClean="0"/>
              <a:t>неодимового</a:t>
            </a:r>
            <a:r>
              <a:rPr lang="ru-RU" dirty="0" smtClean="0"/>
              <a:t> магнита очень хрупкий, после повреждения кусочки невозможно отремонтировать, они, отламываясь, отталкиваются.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7656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Как человек использует магнит? Выбери  только те предметы, о которых говорится в тексте.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3056"/>
            <a:ext cx="629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Выпиши из текста, как ещё используется магнит.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437112"/>
            <a:ext cx="849694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Поднимают грузы, используют в больницах для лечения и диагностики,  делается слышимым звук в телефонной трубке, в  динамике магнитофона и телевизора, информацию в компьютере  записывают при помощи намагничивания.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196752"/>
            <a:ext cx="2520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компас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7192" y="119680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8" y="1196752"/>
            <a:ext cx="324000" cy="324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27584" y="2060848"/>
            <a:ext cx="2520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магнитная азбука</a:t>
            </a:r>
            <a:endParaRPr lang="ru-RU" b="1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87192" y="206084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1628800"/>
            <a:ext cx="2520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магнитная доска</a:t>
            </a:r>
            <a:endParaRPr lang="ru-RU" b="1" dirty="0"/>
          </a:p>
        </p:txBody>
      </p:sp>
      <p:sp>
        <p:nvSpPr>
          <p:cNvPr id="14" name="Скругленный прямоугольник 13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87192" y="162880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904" y="2924944"/>
            <a:ext cx="2520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ключи от </a:t>
            </a:r>
            <a:r>
              <a:rPr lang="ru-RU" b="1" dirty="0" err="1" smtClean="0"/>
              <a:t>домофона</a:t>
            </a:r>
            <a:endParaRPr lang="ru-RU" b="1" dirty="0"/>
          </a:p>
        </p:txBody>
      </p:sp>
      <p:sp>
        <p:nvSpPr>
          <p:cNvPr id="16" name="Скругленный прямоугольник 1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87512" y="292494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904" y="2492896"/>
            <a:ext cx="2520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магнитные шахматы</a:t>
            </a:r>
            <a:endParaRPr lang="ru-RU" b="1" dirty="0"/>
          </a:p>
        </p:txBody>
      </p:sp>
      <p:sp>
        <p:nvSpPr>
          <p:cNvPr id="18" name="Скругленный прямоугольник 1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87512" y="249289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3356992"/>
            <a:ext cx="2520000" cy="3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банковская карта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7512" y="335704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324000" cy="360040"/>
          </a:xfrm>
          <a:prstGeom prst="rect">
            <a:avLst/>
          </a:prstGeom>
        </p:spPr>
      </p:pic>
      <p:pic>
        <p:nvPicPr>
          <p:cNvPr id="3074" name="Picture 2" descr="https://jf-staeulalia.pt/img/other/11/collection-free-compass-image-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124744"/>
            <a:ext cx="1080120" cy="1080120"/>
          </a:xfrm>
          <a:prstGeom prst="rect">
            <a:avLst/>
          </a:prstGeom>
          <a:noFill/>
        </p:spPr>
      </p:pic>
      <p:pic>
        <p:nvPicPr>
          <p:cNvPr id="3076" name="Picture 4" descr="http://gut-service.ru/d/1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" t="13141" r="66416" b="18962"/>
          <a:stretch>
            <a:fillRect/>
          </a:stretch>
        </p:blipFill>
        <p:spPr bwMode="auto">
          <a:xfrm>
            <a:off x="5652120" y="2492896"/>
            <a:ext cx="1254333" cy="864096"/>
          </a:xfrm>
          <a:prstGeom prst="rect">
            <a:avLst/>
          </a:prstGeom>
          <a:noFill/>
        </p:spPr>
      </p:pic>
      <p:pic>
        <p:nvPicPr>
          <p:cNvPr id="3078" name="Picture 6" descr="https://tigra66.ru/uploadedFiles/eshopimages/700/d85/d8557ef926d2d441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20" b="20081"/>
          <a:stretch>
            <a:fillRect/>
          </a:stretch>
        </p:blipFill>
        <p:spPr bwMode="auto">
          <a:xfrm>
            <a:off x="6588224" y="836712"/>
            <a:ext cx="2303318" cy="1368152"/>
          </a:xfrm>
          <a:prstGeom prst="rect">
            <a:avLst/>
          </a:prstGeom>
          <a:noFill/>
        </p:spPr>
      </p:pic>
      <p:pic>
        <p:nvPicPr>
          <p:cNvPr id="3080" name="Picture 8" descr="https://main-cdn.sbermegamarket.ru/hlr-system/1747301/100000091390b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492896"/>
            <a:ext cx="1612975" cy="1072628"/>
          </a:xfrm>
          <a:prstGeom prst="rect">
            <a:avLst/>
          </a:prstGeom>
          <a:noFill/>
        </p:spPr>
      </p:pic>
      <p:sp>
        <p:nvSpPr>
          <p:cNvPr id="25" name="Нашивка 24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https://gas-kvas.com/uploads/posts/2023-02/1676604269_gas-kvas-com-p-magniti-dlya-risunkov-v-detskii-sad-4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5" t="9828" b="10793"/>
          <a:stretch>
            <a:fillRect/>
          </a:stretch>
        </p:blipFill>
        <p:spPr bwMode="auto">
          <a:xfrm>
            <a:off x="7308304" y="2492896"/>
            <a:ext cx="1224136" cy="990371"/>
          </a:xfrm>
          <a:prstGeom prst="rect">
            <a:avLst/>
          </a:prstGeom>
          <a:noFill/>
        </p:spPr>
      </p:pic>
      <p:pic>
        <p:nvPicPr>
          <p:cNvPr id="22" name="Picture 2" descr="https://fabrikamagnitov.ru/upload/medialibrary/570/5700b1c0343c2b1cfdf3a9580dabc90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980728"/>
            <a:ext cx="1455642" cy="1269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Расскажи о прочитанном тексте.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прочитал(а) текст, в котором рассказывается … </a:t>
            </a:r>
          </a:p>
          <a:p>
            <a:endParaRPr lang="ru-RU" b="1" dirty="0" smtClean="0"/>
          </a:p>
          <a:p>
            <a:r>
              <a:rPr lang="ru-RU" b="1" dirty="0" smtClean="0"/>
              <a:t>Мне понравился рассказ, потому что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7656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8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Нашивка 6">
            <a:hlinkClick r:id="" action="ppaction://hlinkshowjump?jump=endshow"/>
          </p:cNvPr>
          <p:cNvSpPr/>
          <p:nvPr/>
        </p:nvSpPr>
        <p:spPr>
          <a:xfrm>
            <a:off x="8604448" y="6309320"/>
            <a:ext cx="360000" cy="360040"/>
          </a:xfrm>
          <a:prstGeom prst="chevron">
            <a:avLst>
              <a:gd name="adj" fmla="val 550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https://i.pinimg.com/originals/cb/6c/dc/cb6cdc261e0be6d419d6d54ae099814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492896"/>
            <a:ext cx="4032448" cy="36944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https://sun9-71.userapi.com/impg/vzCwJcXj8klOzhLcp-RLPrDoS40AaXWkA6hLXQ/7HC9n_Z-zMM.jpg?size=1000x687&amp;quality=95&amp;sign=427de4db9562cb6759bf0924557dbc7d&amp;c_uniq_tag=hVhOVQETapB528ut3_3Z5TkF4H4byQG0i__pWUEVugo&amp;type=album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https://theslide.ru/img/thumbs/525d2a832831d622bf6b178219c0129d-800x.jpg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4"/>
              </a:rPr>
              <a:t>https://sovyatka.ru/800/600/https/www.camoni.co.il/webfiles/camoni/cms_files/headers/header_1315.jpg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https://img.freepik.com/premium-vector/vector-set-of-magnet_60352-56.jpg?size=626&amp;ext=jpg</a:t>
            </a:r>
            <a:r>
              <a:rPr lang="ru-RU" sz="1200" dirty="0" smtClean="0"/>
              <a:t> </a:t>
            </a:r>
            <a:r>
              <a:rPr lang="en-US" sz="1200" dirty="0" smtClean="0">
                <a:hlinkClick r:id="rId6"/>
              </a:rPr>
              <a:t>https://alaskamuseum.org/images/plata.png?id=31&amp;cache=1488265162534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https://noutekno.com/wp-content/uploads/2021/03/miknatis-tasi.jpg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https://jf-staeulalia.pt/img/other/11/collection-free-compass-image-8.png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9"/>
              </a:rPr>
              <a:t>http://gut-service.ru/d/13.jpg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https://tigra66.ru/uploadedFiles/eshopimages/700/d85/d8557ef926d2d441.jpeg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11"/>
              </a:rPr>
              <a:t>https://main-cdn.sbermegamarket.ru/hlr-system/1747301/100000091390b0.jpg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2"/>
              </a:rPr>
              <a:t>https://i.pinimg.com/originals/cb/6c/dc/cb6cdc261e0be6d419d6d54ae099814e.jpg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3"/>
              </a:rPr>
              <a:t>https://papik.pro/uploads/posts/2022-01/1642319155_52-papik-pro-p-magnit-klipart-53.png</a:t>
            </a:r>
            <a:r>
              <a:rPr lang="ru-RU" sz="1200" dirty="0" smtClean="0"/>
              <a:t> </a:t>
            </a:r>
          </a:p>
          <a:p>
            <a:r>
              <a:rPr lang="en-US" sz="1200" dirty="0" smtClean="0">
                <a:hlinkClick r:id="rId14"/>
              </a:rPr>
              <a:t>https://gas-kvas.com/uploads/posts/2023-02/1676604269_gas-kvas-com-p-magniti-dlya-risunkov-v-detskii-sad-46.jpg</a:t>
            </a:r>
            <a:r>
              <a:rPr lang="ru-RU" sz="1200" dirty="0" smtClean="0"/>
              <a:t>    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3" name="AutoShape 2" descr="https://prorisuem.ru/foto/8841/narisovat_magnit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776</Words>
  <Application>Microsoft Office PowerPoint</Application>
  <PresentationFormat>Экран (4:3)</PresentationFormat>
  <Paragraphs>70</Paragraphs>
  <Slides>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9</cp:revision>
  <dcterms:created xsi:type="dcterms:W3CDTF">2023-11-23T22:41:36Z</dcterms:created>
  <dcterms:modified xsi:type="dcterms:W3CDTF">2024-01-21T12:17:54Z</dcterms:modified>
</cp:coreProperties>
</file>