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27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rus4-vpr.sdamgia.ru/test" TargetMode="External"/><Relationship Id="rId2" Type="http://schemas.openxmlformats.org/officeDocument/2006/relationships/hyperlink" Target="http://nachalo4ka.ru/wp-content/uploads/2014/05/shkolnyiy-universalnyiy-prevyu-12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2-02/1644887463_21-abrakadabra-fun-p-shabloni-dlya-prezentatsii-russkii-yazik-43.jp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schtirlitz.ru/800/600/https/asianpencils.com/wp-content/uploads/2020/04/Cloud-asian-bg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0" y="0"/>
            <a:ext cx="9138159" cy="6858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l="24170" t="37109" r="34082" b="40721"/>
          <a:stretch/>
        </p:blipFill>
        <p:spPr bwMode="auto">
          <a:xfrm>
            <a:off x="323528" y="1340768"/>
            <a:ext cx="2643174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563888" y="1772816"/>
            <a:ext cx="23507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Русский язык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4 класс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2708920"/>
            <a:ext cx="55129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Задание 4 </a:t>
            </a:r>
          </a:p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Ударение </a:t>
            </a: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42384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Изредка, звонят, приняли, статуя.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1984" y="342384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 smtClean="0">
                <a:solidFill>
                  <a:srgbClr val="002060"/>
                </a:solidFill>
              </a:rPr>
              <a:t>и́зредка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звоня́т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при́няли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ста́туя</a:t>
            </a:r>
            <a:r>
              <a:rPr lang="ru-RU" sz="4800" b="1" dirty="0" smtClean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6649" y="3427783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324136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80590" y="3582907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Столяр, инструмент, взяли, положит.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6424" y="3582907"/>
            <a:ext cx="7298781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Столя́р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инструме́нт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взя́ли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поло́жит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0589" y="3582907"/>
            <a:ext cx="7298781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437349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2937279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Начала, брала, квартал, алфавит.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79025" y="2937279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Начала́, брала́, </a:t>
            </a:r>
            <a:r>
              <a:rPr lang="ru-RU" sz="4800" b="1" dirty="0" err="1">
                <a:solidFill>
                  <a:srgbClr val="002060"/>
                </a:solidFill>
              </a:rPr>
              <a:t>кварта́л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алфави́т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9320" y="2933603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176905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21297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Документ, щавель, статуя, пролила.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79025" y="321297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Докуме́нт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щаве́ль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ста́туя</a:t>
            </a:r>
            <a:r>
              <a:rPr lang="ru-RU" sz="4800" b="1" dirty="0">
                <a:solidFill>
                  <a:srgbClr val="002060"/>
                </a:solidFill>
              </a:rPr>
              <a:t>, пролила́.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7470" y="3212976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946287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21297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Завидно, ожил, искра, кладовая, договор.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9320" y="321297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Зави́дно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о́жил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и́скра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кладова́я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догово́р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76506" y="3212976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207387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068960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Звонит, магазин, повторит, шофер.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3985" y="3068960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Звони́т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магази́н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повтори́т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шофё́р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9320" y="3068960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121234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14096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Алфавит, банты, взяла, донельзя.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3985" y="3140968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Алфави́т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ба́нты</a:t>
            </a:r>
            <a:r>
              <a:rPr lang="ru-RU" sz="4800" b="1" dirty="0">
                <a:solidFill>
                  <a:srgbClr val="002060"/>
                </a:solidFill>
              </a:rPr>
              <a:t>, взяла́, </a:t>
            </a:r>
            <a:r>
              <a:rPr lang="ru-RU" sz="4800" b="1" dirty="0" err="1">
                <a:solidFill>
                  <a:srgbClr val="002060"/>
                </a:solidFill>
              </a:rPr>
              <a:t>доне́льзя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79100" y="3140968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754567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61593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Весела, щавель, занял, каталог.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3" y="3627983"/>
            <a:ext cx="7299209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Весела́, </a:t>
            </a:r>
            <a:r>
              <a:rPr lang="ru-RU" sz="4800" b="1" dirty="0" err="1">
                <a:solidFill>
                  <a:srgbClr val="002060"/>
                </a:solidFill>
              </a:rPr>
              <a:t>щаве́ль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за́нял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катало́г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2" y="3640028"/>
            <a:ext cx="7299210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125487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80880" y="342350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 b="1" dirty="0">
                <a:solidFill>
                  <a:srgbClr val="002060"/>
                </a:solidFill>
              </a:rPr>
              <a:t>Шарфы, туфли, звонят, торты.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0880" y="342350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err="1">
                <a:solidFill>
                  <a:srgbClr val="002060"/>
                </a:solidFill>
              </a:rPr>
              <a:t>Ша́рфы</a:t>
            </a:r>
            <a:r>
              <a:rPr lang="ru-RU" sz="5400" b="1" dirty="0">
                <a:solidFill>
                  <a:srgbClr val="002060"/>
                </a:solidFill>
              </a:rPr>
              <a:t>, </a:t>
            </a:r>
            <a:r>
              <a:rPr lang="ru-RU" sz="5400" b="1" dirty="0" err="1">
                <a:solidFill>
                  <a:srgbClr val="002060"/>
                </a:solidFill>
              </a:rPr>
              <a:t>ту́фли</a:t>
            </a:r>
            <a:r>
              <a:rPr lang="ru-RU" sz="5400" b="1" dirty="0">
                <a:solidFill>
                  <a:srgbClr val="002060"/>
                </a:solidFill>
              </a:rPr>
              <a:t>, </a:t>
            </a:r>
            <a:r>
              <a:rPr lang="ru-RU" sz="5400" b="1" dirty="0" err="1">
                <a:solidFill>
                  <a:srgbClr val="002060"/>
                </a:solidFill>
              </a:rPr>
              <a:t>звоня́т</a:t>
            </a:r>
            <a:r>
              <a:rPr lang="ru-RU" sz="5400" b="1" dirty="0">
                <a:solidFill>
                  <a:srgbClr val="002060"/>
                </a:solidFill>
              </a:rPr>
              <a:t>, </a:t>
            </a:r>
            <a:r>
              <a:rPr lang="ru-RU" sz="5400" b="1" dirty="0" err="1">
                <a:solidFill>
                  <a:srgbClr val="002060"/>
                </a:solidFill>
              </a:rPr>
              <a:t>то́рты</a:t>
            </a:r>
            <a:r>
              <a:rPr lang="ru-RU" sz="54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0879" y="3423506"/>
            <a:ext cx="7297205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934586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42384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Хвоя, повторит, свекла, взяла.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47653" y="3423846"/>
            <a:ext cx="7248470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Хво́я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повтори́т</a:t>
            </a:r>
            <a:r>
              <a:rPr lang="ru-RU" sz="4800" b="1" dirty="0">
                <a:solidFill>
                  <a:srgbClr val="002060"/>
                </a:solidFill>
              </a:rPr>
              <a:t>, свёкла, </a:t>
            </a:r>
            <a:r>
              <a:rPr lang="ru-RU" sz="4800" b="1" dirty="0" smtClean="0">
                <a:solidFill>
                  <a:srgbClr val="002060"/>
                </a:solidFill>
              </a:rPr>
              <a:t>взяла́.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48935" y="3453541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541478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314096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</a:rPr>
              <a:t>Газопровод, жалюзи, избаловать, попила, цемент.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84330" y="3140968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err="1">
                <a:solidFill>
                  <a:srgbClr val="002060"/>
                </a:solidFill>
              </a:rPr>
              <a:t>Газопрово́д</a:t>
            </a:r>
            <a:r>
              <a:rPr lang="ru-RU" sz="4400" b="1" dirty="0">
                <a:solidFill>
                  <a:srgbClr val="002060"/>
                </a:solidFill>
              </a:rPr>
              <a:t>, жалюзи́, </a:t>
            </a:r>
            <a:r>
              <a:rPr lang="ru-RU" sz="4400" b="1" dirty="0" err="1">
                <a:solidFill>
                  <a:srgbClr val="002060"/>
                </a:solidFill>
              </a:rPr>
              <a:t>избалова́ть</a:t>
            </a:r>
            <a:r>
              <a:rPr lang="ru-RU" sz="4400" b="1" dirty="0">
                <a:solidFill>
                  <a:srgbClr val="002060"/>
                </a:solidFill>
              </a:rPr>
              <a:t>, попила́, </a:t>
            </a:r>
            <a:r>
              <a:rPr lang="ru-RU" sz="4400" b="1" dirty="0" err="1">
                <a:solidFill>
                  <a:srgbClr val="002060"/>
                </a:solidFill>
              </a:rPr>
              <a:t>цеме́нт</a:t>
            </a:r>
            <a:r>
              <a:rPr lang="ru-RU" sz="4400" b="1" dirty="0">
                <a:solidFill>
                  <a:srgbClr val="002060"/>
                </a:solidFill>
              </a:rPr>
              <a:t>.</a:t>
            </a:r>
            <a:endParaRPr lang="ru-RU" sz="96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84330" y="3163049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01806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293235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Звала, алфавит, статуя, простыня.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6649" y="293235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Звала́, </a:t>
            </a:r>
            <a:r>
              <a:rPr lang="ru-RU" sz="4800" b="1" dirty="0" err="1">
                <a:solidFill>
                  <a:srgbClr val="002060"/>
                </a:solidFill>
              </a:rPr>
              <a:t>алфави́т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ста́туя</a:t>
            </a:r>
            <a:r>
              <a:rPr lang="ru-RU" sz="4800" b="1" dirty="0">
                <a:solidFill>
                  <a:srgbClr val="002060"/>
                </a:solidFill>
              </a:rPr>
              <a:t>, простыня́.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0955" y="2940988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65445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2586" y="3068960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Договоры, занята, красивее, фольга.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2586" y="307808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Догово́ры</a:t>
            </a:r>
            <a:r>
              <a:rPr lang="ru-RU" sz="4800" b="1" dirty="0">
                <a:solidFill>
                  <a:srgbClr val="002060"/>
                </a:solidFill>
              </a:rPr>
              <a:t>, занята́, </a:t>
            </a:r>
            <a:r>
              <a:rPr lang="ru-RU" sz="4800" b="1" dirty="0" err="1">
                <a:solidFill>
                  <a:srgbClr val="002060"/>
                </a:solidFill>
              </a:rPr>
              <a:t>краси́вее</a:t>
            </a:r>
            <a:r>
              <a:rPr lang="ru-RU" sz="4800" b="1" dirty="0">
                <a:solidFill>
                  <a:srgbClr val="002060"/>
                </a:solidFill>
              </a:rPr>
              <a:t>, фольга́.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3256" y="3087216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27606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28498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</a:rPr>
              <a:t>Жаворонок, брала, инструменты, алфавитный.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3985" y="3299377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err="1">
                <a:solidFill>
                  <a:srgbClr val="002060"/>
                </a:solidFill>
              </a:rPr>
              <a:t>Жа́воронок</a:t>
            </a:r>
            <a:r>
              <a:rPr lang="ru-RU" sz="4400" b="1" dirty="0">
                <a:solidFill>
                  <a:srgbClr val="002060"/>
                </a:solidFill>
              </a:rPr>
              <a:t>, брала́, </a:t>
            </a:r>
            <a:r>
              <a:rPr lang="ru-RU" sz="4400" b="1" dirty="0" err="1">
                <a:solidFill>
                  <a:srgbClr val="002060"/>
                </a:solidFill>
              </a:rPr>
              <a:t>инструме́нты</a:t>
            </a:r>
            <a:r>
              <a:rPr lang="ru-RU" sz="4400" b="1" dirty="0">
                <a:solidFill>
                  <a:srgbClr val="002060"/>
                </a:solidFill>
              </a:rPr>
              <a:t>, </a:t>
            </a:r>
            <a:r>
              <a:rPr lang="ru-RU" sz="4400" b="1" dirty="0" err="1">
                <a:solidFill>
                  <a:srgbClr val="002060"/>
                </a:solidFill>
              </a:rPr>
              <a:t>алфави́тный</a:t>
            </a:r>
            <a:r>
              <a:rPr lang="ru-RU" sz="44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5690" y="3317973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760873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28498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Сливовый, оптовый, краны, банты, перезвонит.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1983" y="3284984"/>
            <a:ext cx="7257473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Сли́вовый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опто́вый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кра́ны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ба́нты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перезвони́т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6648" y="3284984"/>
            <a:ext cx="7288141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629796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77394" y="321297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Брала, звонят, сантиметры, портфель.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2729" y="321297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Брала́, </a:t>
            </a:r>
            <a:r>
              <a:rPr lang="ru-RU" sz="4800" b="1" dirty="0" err="1">
                <a:solidFill>
                  <a:srgbClr val="002060"/>
                </a:solidFill>
              </a:rPr>
              <a:t>звоня́т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сантиме́тры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портфе́ль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5765" y="3185890"/>
            <a:ext cx="7279102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358182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28498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Туфля, торты, ненависть, ремень, бухгалтеры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3291764"/>
            <a:ext cx="7311873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Т</a:t>
            </a:r>
            <a:r>
              <a:rPr lang="ru-RU" sz="4800" b="1" dirty="0" err="1" smtClean="0">
                <a:solidFill>
                  <a:srgbClr val="002060"/>
                </a:solidFill>
              </a:rPr>
              <a:t>у́фля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то́рты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не́нависть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реме́нь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бухга́лтеры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01257" y="3317709"/>
            <a:ext cx="7338199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146845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068960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Кулинария, цемент, каталог, документ, премировать.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1984" y="3068960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К</a:t>
            </a:r>
            <a:r>
              <a:rPr lang="ru-RU" sz="4800" b="1" dirty="0" err="1" smtClean="0">
                <a:solidFill>
                  <a:srgbClr val="002060"/>
                </a:solidFill>
              </a:rPr>
              <a:t>улина́рия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цеме́нт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катало́г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докуме́нт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премирова́ть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6649" y="3069981"/>
            <a:ext cx="7288143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87441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293235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Включит, поняла, арбуз, ожила</a:t>
            </a:r>
            <a:r>
              <a:rPr lang="ru-RU" sz="4800" b="1" dirty="0" smtClean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6649" y="293235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Включи́т</a:t>
            </a:r>
            <a:r>
              <a:rPr lang="ru-RU" sz="4800" b="1" dirty="0">
                <a:solidFill>
                  <a:srgbClr val="002060"/>
                </a:solidFill>
              </a:rPr>
              <a:t>, поняла́, </a:t>
            </a:r>
            <a:r>
              <a:rPr lang="ru-RU" sz="4800" b="1" dirty="0" err="1">
                <a:solidFill>
                  <a:srgbClr val="002060"/>
                </a:solidFill>
              </a:rPr>
              <a:t>арбу́з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smtClean="0">
                <a:solidFill>
                  <a:srgbClr val="002060"/>
                </a:solidFill>
              </a:rPr>
              <a:t>ожила́.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70134" y="2932354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69568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650" y="314096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Хозяева, цемент, звоним, поняла.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9320" y="3140968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Хозя́ева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цеме́нт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звони́м</a:t>
            </a:r>
            <a:r>
              <a:rPr lang="ru-RU" sz="4800" b="1" dirty="0">
                <a:solidFill>
                  <a:srgbClr val="002060"/>
                </a:solidFill>
              </a:rPr>
              <a:t>, поняла́.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3157216"/>
            <a:ext cx="7298140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119763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9566" y="3068960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Начался, глубоко, кладовая, инструмент.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1345" y="3068960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Начался́, глубоко́, </a:t>
            </a:r>
            <a:r>
              <a:rPr lang="ru-RU" sz="4800" b="1" dirty="0" err="1">
                <a:solidFill>
                  <a:srgbClr val="002060"/>
                </a:solidFill>
              </a:rPr>
              <a:t>кладова́я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инструме́нт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4901" y="3068960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89028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21297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5400" b="1" dirty="0">
                <a:solidFill>
                  <a:srgbClr val="002060"/>
                </a:solidFill>
              </a:rPr>
              <a:t>Взяла, досуг, понял, документ.</a:t>
            </a:r>
            <a:endParaRPr lang="ru-RU" sz="16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7319" y="321297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Взяла́, </a:t>
            </a:r>
            <a:r>
              <a:rPr lang="ru-RU" sz="5400" b="1" dirty="0" err="1">
                <a:solidFill>
                  <a:srgbClr val="002060"/>
                </a:solidFill>
              </a:rPr>
              <a:t>досу́г</a:t>
            </a:r>
            <a:r>
              <a:rPr lang="ru-RU" sz="5400" b="1" dirty="0">
                <a:solidFill>
                  <a:srgbClr val="002060"/>
                </a:solidFill>
              </a:rPr>
              <a:t>, </a:t>
            </a:r>
            <a:r>
              <a:rPr lang="ru-RU" sz="5400" b="1" dirty="0" err="1">
                <a:solidFill>
                  <a:srgbClr val="002060"/>
                </a:solidFill>
              </a:rPr>
              <a:t>по́нял</a:t>
            </a:r>
            <a:r>
              <a:rPr lang="ru-RU" sz="5400" b="1" dirty="0">
                <a:solidFill>
                  <a:srgbClr val="002060"/>
                </a:solidFill>
              </a:rPr>
              <a:t>, </a:t>
            </a:r>
            <a:r>
              <a:rPr lang="ru-RU" sz="5400" b="1" dirty="0" err="1">
                <a:solidFill>
                  <a:srgbClr val="002060"/>
                </a:solidFill>
              </a:rPr>
              <a:t>докуме́нт</a:t>
            </a:r>
            <a:r>
              <a:rPr lang="ru-RU" sz="5400" b="1" dirty="0">
                <a:solidFill>
                  <a:srgbClr val="002060"/>
                </a:solidFill>
              </a:rPr>
              <a:t>.</a:t>
            </a:r>
            <a:endParaRPr lang="ru-RU" sz="413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1984" y="3212976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021320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9391" y="292494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Документы, звонят, позвала, сантиметр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8254" y="2921641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Докуме́нты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звоня́т</a:t>
            </a:r>
            <a:r>
              <a:rPr lang="ru-RU" sz="4800" b="1" dirty="0">
                <a:solidFill>
                  <a:srgbClr val="002060"/>
                </a:solidFill>
              </a:rPr>
              <a:t>, позвала́, </a:t>
            </a:r>
            <a:r>
              <a:rPr lang="ru-RU" sz="4800" b="1" dirty="0" err="1">
                <a:solidFill>
                  <a:srgbClr val="002060"/>
                </a:solidFill>
              </a:rPr>
              <a:t>сантиме́тр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0061" y="2924944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9" name="Управляющая кнопка: домой 8">
            <a:hlinkClick r:id="" action="ppaction://hlinkshowjump?jump=endshow" highlightClick="1"/>
          </p:cNvPr>
          <p:cNvSpPr/>
          <p:nvPr/>
        </p:nvSpPr>
        <p:spPr>
          <a:xfrm>
            <a:off x="8100392" y="5733256"/>
            <a:ext cx="826392" cy="936104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896171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00024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http://nachalo4ka.ru/wp-content/uploads/2014/05/shkolnyiy-universalnyiy-prevyu-12.png</a:t>
            </a:r>
            <a:endParaRPr lang="ru-RU" dirty="0" smtClean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rus4-vpr.sdamgia.ru/test</a:t>
            </a:r>
            <a:endParaRPr lang="ru-RU" dirty="0" smtClean="0"/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abrakadabra.fun/uploads/posts/2022-02/1644887463_21-abrakadabra-fun-p-shabloni-dlya-prezentatsii-russkii-yazik-43.jpg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8128" y="620688"/>
            <a:ext cx="267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Источники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7786" y="314096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400" b="1" dirty="0">
                <a:solidFill>
                  <a:srgbClr val="002060"/>
                </a:solidFill>
              </a:rPr>
              <a:t>Средства, повторим, </a:t>
            </a:r>
            <a:r>
              <a:rPr lang="ru-RU" sz="4400" b="1" dirty="0" smtClean="0">
                <a:solidFill>
                  <a:srgbClr val="002060"/>
                </a:solidFill>
              </a:rPr>
              <a:t>шофер</a:t>
            </a:r>
            <a:r>
              <a:rPr lang="ru-RU" sz="4400" b="1" dirty="0">
                <a:solidFill>
                  <a:srgbClr val="002060"/>
                </a:solidFill>
              </a:rPr>
              <a:t>, приняли.</a:t>
            </a:r>
            <a:endParaRPr lang="ru-RU" sz="595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67786" y="3140968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err="1">
                <a:solidFill>
                  <a:srgbClr val="002060"/>
                </a:solidFill>
              </a:rPr>
              <a:t>Сре́дства</a:t>
            </a:r>
            <a:r>
              <a:rPr lang="ru-RU" sz="4400" b="1" dirty="0">
                <a:solidFill>
                  <a:srgbClr val="002060"/>
                </a:solidFill>
              </a:rPr>
              <a:t>, </a:t>
            </a:r>
            <a:r>
              <a:rPr lang="ru-RU" sz="4400" b="1" dirty="0" err="1">
                <a:solidFill>
                  <a:srgbClr val="002060"/>
                </a:solidFill>
              </a:rPr>
              <a:t>повтори́м</a:t>
            </a:r>
            <a:r>
              <a:rPr lang="ru-RU" sz="4400" b="1" dirty="0">
                <a:solidFill>
                  <a:srgbClr val="002060"/>
                </a:solidFill>
              </a:rPr>
              <a:t>, шофёр, </a:t>
            </a:r>
            <a:r>
              <a:rPr lang="ru-RU" sz="4400" b="1" dirty="0" err="1">
                <a:solidFill>
                  <a:srgbClr val="002060"/>
                </a:solidFill>
              </a:rPr>
              <a:t>при́няли</a:t>
            </a:r>
            <a:r>
              <a:rPr lang="ru-RU" sz="4400" b="1" dirty="0">
                <a:solidFill>
                  <a:srgbClr val="002060"/>
                </a:solidFill>
              </a:rPr>
              <a:t>.</a:t>
            </a:r>
            <a:endParaRPr lang="ru-RU" sz="1481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3121" y="3140968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324572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068960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Алфавит, звонит, понял, краны</a:t>
            </a:r>
            <a:r>
              <a:rPr lang="ru-RU" sz="4800" b="1" dirty="0" smtClean="0">
                <a:solidFill>
                  <a:srgbClr val="002060"/>
                </a:solidFill>
              </a:rPr>
              <a:t>.</a:t>
            </a:r>
            <a:endParaRPr lang="ru-RU" sz="2558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1984" y="3073391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Алфави́т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звони́т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по́нял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кра́ны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81984" y="3087025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289641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397748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Документ, брала, средства, цемент.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3985" y="3423846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Докуме́нт</a:t>
            </a:r>
            <a:r>
              <a:rPr lang="ru-RU" sz="4800" b="1" dirty="0">
                <a:solidFill>
                  <a:srgbClr val="002060"/>
                </a:solidFill>
              </a:rPr>
              <a:t>, брала́, </a:t>
            </a:r>
            <a:r>
              <a:rPr lang="ru-RU" sz="4800" b="1" dirty="0" err="1">
                <a:solidFill>
                  <a:srgbClr val="002060"/>
                </a:solidFill>
              </a:rPr>
              <a:t>сре́дства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цеме́нт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3315" y="3423846"/>
            <a:ext cx="730347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47343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53985" y="342384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Брала, взяли, магазин, портфель.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3985" y="3435891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002060"/>
                </a:solidFill>
              </a:rPr>
              <a:t>Брала́, </a:t>
            </a:r>
            <a:r>
              <a:rPr lang="ru-RU" sz="4800" b="1" dirty="0" err="1">
                <a:solidFill>
                  <a:srgbClr val="002060"/>
                </a:solidFill>
              </a:rPr>
              <a:t>взя́ли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магази́н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портфе́ль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9320" y="3449525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733858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84859" y="321297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Столяр, статуя, инструмент, квартал, нефтепровод.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4859" y="3212976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Столя́р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ста́туя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инструме́нт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кварта́л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нефтепрово́д</a:t>
            </a:r>
            <a:r>
              <a:rPr lang="ru-RU" sz="4800" b="1" dirty="0">
                <a:solidFill>
                  <a:srgbClr val="002060"/>
                </a:solidFill>
              </a:rPr>
              <a:t>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5529" y="3212976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074414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C00000"/>
                </a:solidFill>
              </a:rPr>
              <a:t>Произнеси данные ниже слова, поставь в них знак ударения над ударными </a:t>
            </a:r>
            <a:r>
              <a:rPr lang="ru-RU" sz="3600" b="1" i="1" dirty="0" smtClean="0">
                <a:solidFill>
                  <a:srgbClr val="C00000"/>
                </a:solidFill>
              </a:rPr>
              <a:t>гласными.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66649" y="3284984"/>
            <a:ext cx="727280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Километр, ворота, цемент, поняла.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7319" y="3284984"/>
            <a:ext cx="7242138" cy="22894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err="1">
                <a:solidFill>
                  <a:srgbClr val="002060"/>
                </a:solidFill>
              </a:rPr>
              <a:t>Киломе́тр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воро́та</a:t>
            </a:r>
            <a:r>
              <a:rPr lang="ru-RU" sz="4800" b="1" dirty="0">
                <a:solidFill>
                  <a:srgbClr val="002060"/>
                </a:solidFill>
              </a:rPr>
              <a:t>, </a:t>
            </a:r>
            <a:r>
              <a:rPr lang="ru-RU" sz="4800" b="1" dirty="0" err="1">
                <a:solidFill>
                  <a:srgbClr val="002060"/>
                </a:solidFill>
              </a:rPr>
              <a:t>цеме́нт</a:t>
            </a:r>
            <a:r>
              <a:rPr lang="ru-RU" sz="4800" b="1" dirty="0">
                <a:solidFill>
                  <a:srgbClr val="002060"/>
                </a:solidFill>
              </a:rPr>
              <a:t>, поняла́.</a:t>
            </a:r>
            <a:endParaRPr lang="ru-RU" sz="400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27989" y="3284984"/>
            <a:ext cx="7242138" cy="228943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11944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909</Words>
  <Application>Microsoft Office PowerPoint</Application>
  <PresentationFormat>Экран (4:3)</PresentationFormat>
  <Paragraphs>95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Слайд 1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Произнеси данные ниже слова, поставь в них знак ударения над ударными гласными.</vt:lpstr>
      <vt:lpstr>Слайд 31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Дом</cp:lastModifiedBy>
  <cp:revision>49</cp:revision>
  <dcterms:created xsi:type="dcterms:W3CDTF">2019-02-18T04:44:15Z</dcterms:created>
  <dcterms:modified xsi:type="dcterms:W3CDTF">2024-03-18T12:11:11Z</dcterms:modified>
</cp:coreProperties>
</file>