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Яркий фон для презентации"/>
          <p:cNvPicPr>
            <a:picLocks noChangeAspect="1" noChangeArrowheads="1"/>
          </p:cNvPicPr>
          <p:nvPr userDrawn="1"/>
        </p:nvPicPr>
        <p:blipFill>
          <a:blip r:embed="rId2" cstate="print"/>
          <a:srcRect r="3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s://img.freepik.com/premium-vector/vector-illustration-of-kids-using-magnet_29937-1260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5" t="15854" r="5782" b="16309"/>
          <a:stretch>
            <a:fillRect/>
          </a:stretch>
        </p:blipFill>
        <p:spPr bwMode="auto">
          <a:xfrm>
            <a:off x="6084168" y="4727800"/>
            <a:ext cx="2800819" cy="2130200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DD5C-1D8E-4A9F-96A0-C866225FEE8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A223-B921-4A69-8DB1-88784DFCECD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Яркий фон для презентации"/>
          <p:cNvPicPr>
            <a:picLocks noChangeAspect="1" noChangeArrowheads="1"/>
          </p:cNvPicPr>
          <p:nvPr userDrawn="1"/>
        </p:nvPicPr>
        <p:blipFill>
          <a:blip r:embed="rId13" cstate="print"/>
          <a:srcRect t="75200" r="3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i?id=3a0c07e95b61b6d37aeed9a65dabbed2acaf59f8-8218461-images-thumbs&amp;n=13" TargetMode="External"/><Relationship Id="rId3" Type="http://schemas.openxmlformats.org/officeDocument/2006/relationships/hyperlink" Target="https://catherineasquithgallery.com/uploads/posts/2021-03/1614852555_68-p-foni-dlya-prezentatsii-besplatno-69.jpg" TargetMode="External"/><Relationship Id="rId7" Type="http://schemas.openxmlformats.org/officeDocument/2006/relationships/hyperlink" Target="https://thumbs.dreamstime.com/b/%D0%BC%D0%B0-%D1%8C%D1%87%D0%B8%D0%BA-%D1%81-%D0%BC%D0%B0%D0%B3%D0%BD%D0%B8%D1%82%D0%BE%D0%BC-36162771.jpg" TargetMode="External"/><Relationship Id="rId2" Type="http://schemas.openxmlformats.org/officeDocument/2006/relationships/hyperlink" Target="https://img.freepik.com/premium-vector/vector-illustration-of-kids-using-magnet_29937-126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sm-co.ru/800/600/http/cf.ppt-online.org/files1/slide/3/3IrFZ9WqU51HkK74XtPYgazGcufEAj6bxnOBvseTSp/slide-1.jp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magnet-sdm.com/wp-content/uploads/MAGNETIZATION-4.png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electro-scooterz.ru/wp-content/uploads/c/3/b/c3b3012f20fe76537a5d3c689fb676b6.jpeg" TargetMode="External"/><Relationship Id="rId9" Type="http://schemas.openxmlformats.org/officeDocument/2006/relationships/hyperlink" Target="https://free-images.com/or/abd8/scissors_closed_orange_sv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7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600700" cy="360040"/>
          </a:xfrm>
          <a:prstGeom prst="rect">
            <a:avLst/>
          </a:prstGeom>
          <a:noFill/>
        </p:spPr>
      </p:pic>
      <p:pic>
        <p:nvPicPr>
          <p:cNvPr id="9" name="Picture 6" descr="https://x-lines.ru/letters/i/cyrillicfancy/0777/a25311/30/1/4nm7bcgozzea9wcn4nhpbpjygr5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2105025" cy="352426"/>
          </a:xfrm>
          <a:prstGeom prst="rect">
            <a:avLst/>
          </a:prstGeom>
          <a:noFill/>
        </p:spPr>
      </p:pic>
      <p:pic>
        <p:nvPicPr>
          <p:cNvPr id="10242" name="Picture 2" descr="https://x-lines.ru/letters/i/cyrillicfancy/0794/37569a/40/1/4njpbxsozxeatwfi4na7bxqttxem1egozuembwfu4n67bqgtoe.png"/>
          <p:cNvPicPr>
            <a:picLocks noChangeAspect="1" noChangeArrowheads="1"/>
          </p:cNvPicPr>
          <p:nvPr/>
        </p:nvPicPr>
        <p:blipFill>
          <a:blip r:embed="rId5" cstate="print"/>
          <a:srcRect l="61268"/>
          <a:stretch>
            <a:fillRect/>
          </a:stretch>
        </p:blipFill>
        <p:spPr bwMode="auto">
          <a:xfrm>
            <a:off x="5004048" y="2780928"/>
            <a:ext cx="2321591" cy="540000"/>
          </a:xfrm>
          <a:prstGeom prst="rect">
            <a:avLst/>
          </a:prstGeom>
          <a:noFill/>
        </p:spPr>
      </p:pic>
      <p:pic>
        <p:nvPicPr>
          <p:cNvPr id="8" name="Picture 4" descr="https://x-lines.ru/letters/i/cyrillicfancy/0794/dc2127/40/1/4njpbxsozxeatwfi4na7bxqttxem1egozuembwfu4n67bqgtoe.png"/>
          <p:cNvPicPr>
            <a:picLocks noChangeAspect="1" noChangeArrowheads="1"/>
          </p:cNvPicPr>
          <p:nvPr/>
        </p:nvPicPr>
        <p:blipFill>
          <a:blip r:embed="rId6" cstate="print"/>
          <a:srcRect r="38732"/>
          <a:stretch>
            <a:fillRect/>
          </a:stretch>
        </p:blipFill>
        <p:spPr bwMode="auto">
          <a:xfrm>
            <a:off x="1403648" y="2780928"/>
            <a:ext cx="3672408" cy="5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https://img.freepik.com/premium-vector/vector-illustration-of-kids-using-magnet_29937-1260.jpg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https://catherineasquithgallery.com/uploads/posts/2021-03/1614852555_68-p-foni-dlya-prezentatsii-besplatno-69.jpg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https://electro-scooterz.ru/wp-content/uploads/c/3/b/c3b3012f20fe76537a5d3c689fb676b6.jpeg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5"/>
              </a:rPr>
              <a:t>https://www.magnet-sdm.com/wp-content/uploads/MAGNETIZATION-4.png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https://tsm-co.ru/800/600/http/cf.ppt-online.org/files1/slide/3/3IrFZ9WqU51HkK74XtPYgazGcufEAj6bxnOBvseTSp/slide-1.jpg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https://thumbs.dreamstime.com/b/%D0%BC%D0%B0-%D1%8C%D1%87%D0%B8%D0%BA-%D1%81-%D0%BC%D0%B0%D0%B3%D0%BD%D0%B8%D1%82%D0%BE%D0%BC-36162771.jpg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8"/>
              </a:rPr>
              <a:t>https://avatars.mds.yandex.net/i?id=3a0c07e95b61b6d37aeed9a65dabbed2acaf59f8-8218461-images-thumbs&amp;n=13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https://free-images.com/or/abd8/scissors_closed_orange_svg.jpg</a:t>
            </a:r>
            <a:r>
              <a:rPr lang="ru-RU" sz="1400" dirty="0" smtClean="0"/>
              <a:t>    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pic>
        <p:nvPicPr>
          <p:cNvPr id="6146" name="Picture 2" descr="https://thumbs.dreamstime.com/b/%D0%BC%D0%B0-%D1%8C%D1%87%D0%B8%D0%BA-%D1%81-%D0%BC%D0%B0%D0%B3%D0%BD%D0%B8%D1%82%D0%BE%D0%BC-3616277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" r="3646"/>
          <a:stretch>
            <a:fillRect/>
          </a:stretch>
        </p:blipFill>
        <p:spPr bwMode="auto">
          <a:xfrm>
            <a:off x="2987824" y="3573016"/>
            <a:ext cx="1785198" cy="2448272"/>
          </a:xfrm>
          <a:prstGeom prst="rect">
            <a:avLst/>
          </a:prstGeom>
          <a:noFill/>
        </p:spPr>
      </p:pic>
      <p:sp>
        <p:nvSpPr>
          <p:cNvPr id="6148" name="AutoShape 4" descr="https://c8.alamy.com/comp/HMC8YA/mascot-illustration-of-a-magnet-attracting-paper-clips-HMC8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"/>
          <a:stretch>
            <a:fillRect/>
          </a:stretch>
        </p:blipFill>
        <p:spPr bwMode="auto">
          <a:xfrm>
            <a:off x="6444208" y="3933056"/>
            <a:ext cx="18550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>
            <a:off x="2051720" y="5085184"/>
            <a:ext cx="48689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274085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8640960" cy="2585323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Однажды папа принёс домой что-то красиво упакованное. Рома заинтересовался,  что же это может быть. Папа сказал, что это новые шахматы, но они не совсем обычные, у фигурок есть помощник. И загадал загадку: 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Бывает маленьким, большим.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Железо очень дружит с ним. </a:t>
            </a:r>
          </a:p>
          <a:p>
            <a:endParaRPr lang="ru-RU" b="1" dirty="0"/>
          </a:p>
          <a:p>
            <a:r>
              <a:rPr lang="ru-RU" b="1" dirty="0" smtClean="0"/>
              <a:t>   Рома догадался, что этот помощник называется магнитом и шахматы магнитные.  Мальчик обрадовался, что вечер он проведёт с папой за игрой.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340768"/>
            <a:ext cx="332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 ним и незрячий непременно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Найдет иголку в куче сена.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40968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«Как здорово, - подумал мальчик, - у нас есть магнитики на холодильнике, есть игрушечный подъёмный кран с магнитным подъёмником. И вот теперь магнитные шахматы». </a:t>
            </a:r>
          </a:p>
          <a:p>
            <a:pPr algn="just"/>
            <a:r>
              <a:rPr lang="ru-RU" sz="1600" b="1" dirty="0" smtClean="0"/>
              <a:t>     Вечером Рома с папой стали играть в шахматы и завели беседу о магнитах. Природа полна тайн и загадок. И необыкновенная способность магнитов притягивать к себе предметы вызывала у людей удивление. Папа предложил Роме провести опыты с магнитами, и мальчик с удовольствием согласился. Папа принёс разные магниты. </a:t>
            </a:r>
          </a:p>
          <a:p>
            <a:pPr algn="just"/>
            <a:r>
              <a:rPr lang="ru-RU" sz="1600" b="1" dirty="0" smtClean="0"/>
              <a:t>     - Это кольцевой, этот дугообразный, а это полосовой магнит.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941168"/>
            <a:ext cx="37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Подпиши названия магнитов.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6381328"/>
            <a:ext cx="180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дугообразный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752" y="6381328"/>
            <a:ext cx="144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кольцевой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6381328"/>
            <a:ext cx="144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полосовой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www.magnet-sdm.com/wp-content/uploads/MAGNETIZATION-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5" t="39658" r="32783" b="25641"/>
          <a:stretch>
            <a:fillRect/>
          </a:stretch>
        </p:blipFill>
        <p:spPr bwMode="auto">
          <a:xfrm>
            <a:off x="1043608" y="5373216"/>
            <a:ext cx="1224136" cy="835996"/>
          </a:xfrm>
          <a:prstGeom prst="rect">
            <a:avLst/>
          </a:prstGeom>
          <a:noFill/>
        </p:spPr>
      </p:pic>
      <p:pic>
        <p:nvPicPr>
          <p:cNvPr id="9220" name="Picture 4" descr="https://tsm-co.ru/800/600/http/cf.ppt-online.org/files1/slide/3/3IrFZ9WqU51HkK74XtPYgazGcufEAj6bxnOBvseTSp/slide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06" t="42198" r="5383" b="9111"/>
          <a:stretch>
            <a:fillRect/>
          </a:stretch>
        </p:blipFill>
        <p:spPr bwMode="auto">
          <a:xfrm>
            <a:off x="6588224" y="5085184"/>
            <a:ext cx="1512168" cy="1080120"/>
          </a:xfrm>
          <a:prstGeom prst="rect">
            <a:avLst/>
          </a:prstGeom>
          <a:noFill/>
        </p:spPr>
      </p:pic>
      <p:pic>
        <p:nvPicPr>
          <p:cNvPr id="12" name="Picture 4" descr="https://tsm-co.ru/800/600/http/cf.ppt-online.org/files1/slide/3/3IrFZ9WqU51HkK74XtPYgazGcufEAj6bxnOBvseTSp/slide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936" r="50872" b="15603"/>
          <a:stretch>
            <a:fillRect/>
          </a:stretch>
        </p:blipFill>
        <p:spPr bwMode="auto">
          <a:xfrm>
            <a:off x="3347864" y="5301208"/>
            <a:ext cx="1944216" cy="720080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www.regencychess.ca/blog/wp-content/uploads/WC001_03.jpg"/>
          <p:cNvPicPr>
            <a:picLocks noChangeAspect="1" noChangeArrowheads="1"/>
          </p:cNvPicPr>
          <p:nvPr/>
        </p:nvPicPr>
        <p:blipFill>
          <a:blip r:embed="rId4" cstate="print"/>
          <a:srcRect l="8333" t="4167" b="8333"/>
          <a:stretch>
            <a:fillRect/>
          </a:stretch>
        </p:blipFill>
        <p:spPr bwMode="auto">
          <a:xfrm>
            <a:off x="7524328" y="1196752"/>
            <a:ext cx="1254997" cy="7986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485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Какие же предметы притягивает магнит? Проверим? - предложил папа и попросил Рому принести предметы, сделанные из разных материалов: кусок ткани, бумажку, деревянную зубочистку, железную скрепку, камень, стеклянный шарик, алюминиевую крышку и т.п.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17232"/>
            <a:ext cx="792088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Магниты обладают способностью притягивать предметы из железа или стали, никеля и некоторых других металлов. Дерево, пластмасса, бумага, ткань не реагируют на магнит.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9" y="3284984"/>
          <a:ext cx="835292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19"/>
                <a:gridCol w="724462"/>
                <a:gridCol w="864096"/>
                <a:gridCol w="1080120"/>
                <a:gridCol w="1058198"/>
                <a:gridCol w="931719"/>
                <a:gridCol w="931719"/>
                <a:gridCol w="931719"/>
                <a:gridCol w="899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Название предмета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ткань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бумага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деревяшка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скрепка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металл.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камень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ключи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металл.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ложка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пластик.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ложка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металл.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+,</a:t>
                      </a:r>
                      <a:r>
                        <a:rPr lang="ru-RU" baseline="0" dirty="0" smtClean="0"/>
                        <a:t> 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293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Результат: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440" y="4725144"/>
            <a:ext cx="79200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Металлические предметы притягиваются к магниту, неметаллические  – нет.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888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Раздели все предметы на две группы: металлические и неметаллические.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Поднеси магнит по очереди к предметам первой и второй группы. </a:t>
            </a:r>
          </a:p>
          <a:p>
            <a:pPr marL="342900" indent="-342900">
              <a:buAutoNum type="arabicPeriod"/>
            </a:pPr>
            <a:r>
              <a:rPr lang="ru-RU" dirty="0" smtClean="0"/>
              <a:t>Впиши в таблицу название предмета и поставь «+», если предмет притягивается, и «-», если предмет не притягивается. </a:t>
            </a:r>
            <a:endParaRPr lang="ru-RU" dirty="0"/>
          </a:p>
        </p:txBody>
      </p:sp>
      <p:pic>
        <p:nvPicPr>
          <p:cNvPr id="8194" name="Picture 2" descr="https://img.freepik.com/premium-vector/vector-illustration-of-kids-using-magnet_29937-1260.jpg?size=626&amp;ext=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1" t="15699" r="5803" b="16672"/>
          <a:stretch>
            <a:fillRect/>
          </a:stretch>
        </p:blipFill>
        <p:spPr bwMode="auto">
          <a:xfrm>
            <a:off x="6588224" y="260648"/>
            <a:ext cx="2283682" cy="1728192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861080"/>
            <a:ext cx="576064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3861048"/>
            <a:ext cx="72008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3861048"/>
            <a:ext cx="792088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3861048"/>
            <a:ext cx="72008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3861048"/>
            <a:ext cx="72008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3861048"/>
            <a:ext cx="792088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3861048"/>
            <a:ext cx="72008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56376" y="3861048"/>
            <a:ext cx="720080" cy="28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+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2996952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ячейки таблицы!</a:t>
            </a:r>
            <a:endParaRPr lang="ru-RU" sz="1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- Как ты думаешь, - спросил папа, - может ли магнитная сила проходить через предметы?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Приготовь стакан с водой, канцелярскую кнопку, скрепку, пластмассовый шарик.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Прислони магнит к стенке стакана и понаблюдай, как ведут себя предметы.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639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происходит потому, что магнитная сила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39588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происходит? Нарисуй и напиши.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797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3. Медленно передвигай магнит по стенке вверх.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11796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происходит?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725176"/>
            <a:ext cx="504056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Кнопка и скрепка двигаются за магнитом вверх.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852936"/>
            <a:ext cx="5040000" cy="2880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Кнопка и скрепка  присоединились к магниту.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5435932"/>
            <a:ext cx="4032448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проходит через стенки стакана и воду.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564904"/>
            <a:ext cx="3484808" cy="164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 Сейчас проведём опыт с измерениями, - сказал папа Роме. </a:t>
            </a:r>
          </a:p>
          <a:p>
            <a:endParaRPr lang="ru-RU" dirty="0" smtClean="0"/>
          </a:p>
          <a:p>
            <a:pPr marL="342900" indent="-342900"/>
            <a:r>
              <a:rPr lang="ru-RU" dirty="0" smtClean="0"/>
              <a:t>1. Нарисуй на бумаге линию и положи на неё скрепку. </a:t>
            </a:r>
          </a:p>
          <a:p>
            <a:pPr marL="342900" indent="-342900"/>
            <a:r>
              <a:rPr lang="ru-RU" dirty="0" smtClean="0"/>
              <a:t>2. Теперь потихоньку пододвигай к этой линии магнит. На каком-то расстоянии от</a:t>
            </a:r>
          </a:p>
          <a:p>
            <a:pPr marL="342900" indent="-342900"/>
            <a:r>
              <a:rPr lang="ru-RU" dirty="0" smtClean="0"/>
              <a:t>линии скрепка вдруг «скакнёт» и прилипнет к магниту. Отметь это расстояние. </a:t>
            </a:r>
          </a:p>
          <a:p>
            <a:pPr marL="342900" indent="-342900"/>
            <a:r>
              <a:rPr lang="ru-RU" dirty="0" smtClean="0"/>
              <a:t>3. Проведи этот же опыт с другими более сильными или более слабыми магнитами.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87860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можно увидеть?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5481288"/>
            <a:ext cx="8352928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Магниты действуют на расстоянии. Чем сильнее действие магнита, тем больше расстояние до скрепки.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2" name="AutoShape 2" descr="http://sc04.alicdn.com/kf/HTB1Pd..XZfrK1RkSmLyq6xGApXa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sc04.alicdn.com/kf/HTB1Pd..XZfrK1RkSmLyq6xGApXa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sc04.alicdn.com/kf/HTB1Pd..XZfrK1RkSmLyq6xGApXa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https://kaypu.com/photo/5c16e1f5384e1f37007df0db.jpg"/>
          <p:cNvPicPr>
            <a:picLocks noChangeAspect="1" noChangeArrowheads="1"/>
          </p:cNvPicPr>
          <p:nvPr/>
        </p:nvPicPr>
        <p:blipFill>
          <a:blip r:embed="rId2" cstate="print"/>
          <a:srcRect r="52095" b="18421"/>
          <a:stretch>
            <a:fillRect/>
          </a:stretch>
        </p:blipFill>
        <p:spPr bwMode="auto">
          <a:xfrm rot="16200000">
            <a:off x="1439652" y="1376772"/>
            <a:ext cx="223224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467544" y="3356992"/>
            <a:ext cx="40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>
            <a:off x="467544" y="3212976"/>
            <a:ext cx="48689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https://img.freepik.com/premium-vector/vector-set-of-magnet_60352-56.jpg?size=626&amp;ext=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5" r="61355" b="68601"/>
          <a:stretch>
            <a:fillRect/>
          </a:stretch>
        </p:blipFill>
        <p:spPr bwMode="auto">
          <a:xfrm rot="5400000">
            <a:off x="4239655" y="3113273"/>
            <a:ext cx="664689" cy="576064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4067944" y="2852936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http://howtodrawforkids.com/wp-content/uploads/2017/04/How-to-Draw-a-Man-for-Kids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0" r="34121"/>
          <a:stretch>
            <a:fillRect/>
          </a:stretch>
        </p:blipFill>
        <p:spPr bwMode="auto">
          <a:xfrm flipH="1">
            <a:off x="6948264" y="2348880"/>
            <a:ext cx="1008112" cy="3011131"/>
          </a:xfrm>
          <a:prstGeom prst="rect">
            <a:avLst/>
          </a:prstGeom>
          <a:noFill/>
        </p:spPr>
      </p:pic>
      <p:pic>
        <p:nvPicPr>
          <p:cNvPr id="16" name="Picture 6" descr="https://gas-kvas.com/uploads/posts/2023-01/1673534782_gas-kvas-com-p-malchik-detskii-risunok-39.png"/>
          <p:cNvPicPr>
            <a:picLocks noChangeAspect="1" noChangeArrowheads="1"/>
          </p:cNvPicPr>
          <p:nvPr/>
        </p:nvPicPr>
        <p:blipFill>
          <a:blip r:embed="rId6" cstate="print"/>
          <a:srcRect l="24717" t="1733" r="14613" b="2975"/>
          <a:stretch>
            <a:fillRect/>
          </a:stretch>
        </p:blipFill>
        <p:spPr bwMode="auto">
          <a:xfrm flipH="1">
            <a:off x="4716016" y="2636912"/>
            <a:ext cx="1095831" cy="2232248"/>
          </a:xfrm>
          <a:prstGeom prst="rect">
            <a:avLst/>
          </a:prstGeom>
          <a:noFill/>
        </p:spPr>
      </p:pic>
      <p:sp>
        <p:nvSpPr>
          <p:cNvPr id="6146" name="AutoShape 2" descr="http://ae01.alicdn.com/kf/He2a185b8566c4d80bebfa7c784c47d1f0/-.jpg_q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67544" y="4149080"/>
            <a:ext cx="40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>
            <a:off x="467544" y="4005064"/>
            <a:ext cx="48689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g02.a.alicdn.com/kf/HTB1vc.QIXXXXXXOXFXXq6xXFXXXo/YZ013-magnets-stick-30mm-white-color-magnetic-refrigerator-magnet-chalkboard-magnet-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t="35872" r="66736" b="35904"/>
          <a:stretch>
            <a:fillRect/>
          </a:stretch>
        </p:blipFill>
        <p:spPr bwMode="auto">
          <a:xfrm>
            <a:off x="4355976" y="3933056"/>
            <a:ext cx="504056" cy="504056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ree-images.com/or/abd8/scissors_closed_orange_sv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948264" y="5661248"/>
            <a:ext cx="548735" cy="288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Папа, а как магнит работает? </a:t>
            </a:r>
          </a:p>
          <a:p>
            <a:pPr algn="just"/>
            <a:r>
              <a:rPr lang="ru-RU" b="1" dirty="0" smtClean="0"/>
              <a:t>    </a:t>
            </a:r>
          </a:p>
          <a:p>
            <a:pPr algn="just"/>
            <a:r>
              <a:rPr lang="ru-RU" b="1" dirty="0" smtClean="0"/>
              <a:t>      - Магнит содержит в себе миллионы частиц, которые обладают </a:t>
            </a:r>
          </a:p>
          <a:p>
            <a:pPr algn="just"/>
            <a:r>
              <a:rPr lang="ru-RU" b="1" dirty="0" smtClean="0"/>
              <a:t>крохотной магнитной силой. Эти частицы, выстраиваясь в определённом </a:t>
            </a:r>
          </a:p>
          <a:p>
            <a:pPr algn="just"/>
            <a:r>
              <a:rPr lang="ru-RU" b="1" dirty="0" smtClean="0"/>
              <a:t>порядке, способны притягивать некоторые металлы.</a:t>
            </a:r>
          </a:p>
          <a:p>
            <a:r>
              <a:rPr lang="ru-RU" b="1" dirty="0" smtClean="0"/>
              <a:t>     </a:t>
            </a:r>
          </a:p>
          <a:p>
            <a:r>
              <a:rPr lang="ru-RU" b="1" dirty="0" smtClean="0"/>
              <a:t>     - Папа подумал, а потом сказал: </a:t>
            </a:r>
          </a:p>
          <a:p>
            <a:r>
              <a:rPr lang="ru-RU" b="1" dirty="0" smtClean="0"/>
              <a:t>     </a:t>
            </a:r>
          </a:p>
          <a:p>
            <a:r>
              <a:rPr lang="ru-RU" b="1" dirty="0" smtClean="0"/>
              <a:t>     - Хочешь увидеть фокус? Тогда смотри. Я беру ножницы, подношу к ним скрепку, отпускаю. Что произошло?  </a:t>
            </a:r>
          </a:p>
          <a:p>
            <a:r>
              <a:rPr lang="ru-RU" dirty="0" smtClean="0"/>
              <a:t>     </a:t>
            </a:r>
          </a:p>
          <a:p>
            <a:r>
              <a:rPr lang="ru-RU" b="1" dirty="0" smtClean="0"/>
              <a:t>     - А теперь приложи сильный магнит к ножницам и немного подержи. Убери магнит и поднеси скрепку. Что ты видишь? </a:t>
            </a:r>
          </a:p>
          <a:p>
            <a:r>
              <a:rPr lang="ru-RU" dirty="0" smtClean="0"/>
              <a:t>   </a:t>
            </a:r>
          </a:p>
          <a:p>
            <a:r>
              <a:rPr lang="ru-RU" b="1" dirty="0" smtClean="0"/>
              <a:t>     </a:t>
            </a:r>
          </a:p>
          <a:p>
            <a:r>
              <a:rPr lang="ru-RU" b="1" dirty="0" smtClean="0"/>
              <a:t>- Как ты думаешь, почему так происходит?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013208"/>
            <a:ext cx="4968552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Ножницы намагнитились и стали магнитом.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2996952"/>
            <a:ext cx="1980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Скрепка упала.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149080"/>
            <a:ext cx="5292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Скрепка присоединилась к ножницам и не падает.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3" descr="http://howtodrawforkids.com/wp-content/uploads/2017/04/How-to-Draw-a-Man-for-Kids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00" r="34121"/>
          <a:stretch>
            <a:fillRect/>
          </a:stretch>
        </p:blipFill>
        <p:spPr bwMode="auto">
          <a:xfrm flipH="1">
            <a:off x="7308304" y="4221088"/>
            <a:ext cx="839357" cy="2507075"/>
          </a:xfrm>
          <a:prstGeom prst="rect">
            <a:avLst/>
          </a:prstGeom>
          <a:noFill/>
        </p:spPr>
      </p:pic>
      <p:pic>
        <p:nvPicPr>
          <p:cNvPr id="10" name="Picture 6" descr="https://gas-kvas.com/uploads/posts/2023-01/1673534782_gas-kvas-com-p-malchik-detskii-risunok-39.png"/>
          <p:cNvPicPr>
            <a:picLocks noChangeAspect="1" noChangeArrowheads="1"/>
          </p:cNvPicPr>
          <p:nvPr/>
        </p:nvPicPr>
        <p:blipFill>
          <a:blip r:embed="rId4" cstate="print"/>
          <a:srcRect l="24717" t="1733" r="14613" b="2975"/>
          <a:stretch>
            <a:fillRect/>
          </a:stretch>
        </p:blipFill>
        <p:spPr bwMode="auto">
          <a:xfrm>
            <a:off x="5868144" y="4869160"/>
            <a:ext cx="902064" cy="1837537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>
            <a:off x="6444208" y="5429498"/>
            <a:ext cx="360040" cy="1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3991" y="692696"/>
            <a:ext cx="16025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7"/>
          <a:stretch>
            <a:fillRect/>
          </a:stretch>
        </p:blipFill>
        <p:spPr bwMode="auto">
          <a:xfrm>
            <a:off x="2267744" y="5357762"/>
            <a:ext cx="1080120" cy="13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gas-kvas.com/uploads/posts/2023-01/1673534782_gas-kvas-com-p-malchik-detskii-risunok-39.png"/>
          <p:cNvPicPr>
            <a:picLocks noChangeAspect="1" noChangeArrowheads="1"/>
          </p:cNvPicPr>
          <p:nvPr/>
        </p:nvPicPr>
        <p:blipFill>
          <a:blip r:embed="rId2" cstate="print"/>
          <a:srcRect l="24717" t="1733" r="14613" b="2975"/>
          <a:stretch>
            <a:fillRect/>
          </a:stretch>
        </p:blipFill>
        <p:spPr bwMode="auto">
          <a:xfrm flipH="1">
            <a:off x="7812360" y="476672"/>
            <a:ext cx="1118088" cy="227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- А сейчас цирковое представление. Выступают скрепки-акробаты.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r>
              <a:rPr lang="ru-RU" dirty="0" smtClean="0"/>
              <a:t>1. Возьми магнит и поднеси к нему скрепку, затем к первой скрепке поднеси вторую скрепку, третью. </a:t>
            </a:r>
          </a:p>
          <a:p>
            <a:pPr marL="342900" indent="-342900"/>
            <a:r>
              <a:rPr lang="ru-RU" dirty="0" smtClean="0"/>
              <a:t>2. Нарисуй столько скрепок, сколько тебе удалось прикрепить </a:t>
            </a:r>
          </a:p>
          <a:p>
            <a:pPr marL="342900" indent="-342900"/>
            <a:r>
              <a:rPr lang="ru-RU" dirty="0" smtClean="0"/>
              <a:t>цепочкой к магниту.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Вывод.  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3. Стукни по магниту. Что произошло? </a:t>
            </a:r>
          </a:p>
          <a:p>
            <a:pPr marL="342900" indent="-342900"/>
            <a:r>
              <a:rPr lang="ru-RU" dirty="0" smtClean="0"/>
              <a:t>4. Попробуй поднести любую из этих скрепок к другой. Что происходит?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933056"/>
            <a:ext cx="85689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То же самое произойдёт со всеми железными </a:t>
            </a:r>
            <a:r>
              <a:rPr lang="ru-RU" dirty="0" err="1" smtClean="0"/>
              <a:t>детальками</a:t>
            </a:r>
            <a:r>
              <a:rPr lang="ru-RU" dirty="0" smtClean="0"/>
              <a:t> (гвоздиками, гайками, иголками), если они некоторое время побудут в магнитном поле. Частицы внутри них выстроятся в ряд так же, как и частицы в магнитном железе, и они приобретут своё собственное магнитное поле.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452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 </a:t>
            </a:r>
            <a:r>
              <a:rPr lang="ru-RU" dirty="0" smtClean="0"/>
              <a:t>Магнит может                                       металлические предметы. Магнитное поле можно создать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56992"/>
            <a:ext cx="3168352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Скрепки </a:t>
            </a:r>
            <a:r>
              <a:rPr lang="ru-RU" dirty="0" err="1" smtClean="0">
                <a:solidFill>
                  <a:schemeClr val="tx1"/>
                </a:solidFill>
              </a:rPr>
              <a:t>примагнитились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204864"/>
            <a:ext cx="5976664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Скрепки намагнитились и присоединились друг к другу.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5805264"/>
            <a:ext cx="162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искусственно.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2708920"/>
            <a:ext cx="2628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Скрепки рассыпались.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11" descr="https://img.freepik.com/premium-vector/vector-set-of-magnet_60352-56.jpg?size=626&amp;ext=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5" r="61355" b="68601"/>
          <a:stretch>
            <a:fillRect/>
          </a:stretch>
        </p:blipFill>
        <p:spPr bwMode="auto">
          <a:xfrm>
            <a:off x="7549672" y="1069900"/>
            <a:ext cx="478712" cy="41488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 rot="16200000">
            <a:off x="7699511" y="1597633"/>
            <a:ext cx="40569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 rot="16200000">
            <a:off x="7699511" y="1957673"/>
            <a:ext cx="40569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 rot="16200000">
            <a:off x="7699511" y="2317714"/>
            <a:ext cx="40569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34" t="78788" b="12121"/>
          <a:stretch>
            <a:fillRect/>
          </a:stretch>
        </p:blipFill>
        <p:spPr bwMode="auto">
          <a:xfrm rot="16200000">
            <a:off x="7699511" y="2677754"/>
            <a:ext cx="40569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699792" y="5517232"/>
            <a:ext cx="1800000" cy="2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намагничивать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Папа посмотрел на Рому, увидел заинтересованность в его глазах и продолжил рассказ. </a:t>
            </a:r>
          </a:p>
          <a:p>
            <a:pPr algn="just"/>
            <a:r>
              <a:rPr lang="ru-RU" b="1" dirty="0" smtClean="0"/>
              <a:t>     - Если взять два любых кусочка магнита и поднести их друг к другу, то окажется, что они одним концом притягиваются, а другим - отталкиваются. Один конец называется южным (красный цвет) или положительным полюсом магнита и помечается знаком «+». Другой конец - северный (отрицательный) полюс магнита, он помечается знаком «-». Магниты притягиваются друг к другу разноимёнными полюсами, а отталкиваются одноимёнными. </a:t>
            </a:r>
          </a:p>
          <a:p>
            <a:pPr algn="just"/>
            <a:r>
              <a:rPr lang="ru-RU" b="1" dirty="0" smtClean="0"/>
              <a:t>     - Возьми два магнита и проверь моё утверждение. 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6237312"/>
            <a:ext cx="1584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два полюса.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5225690" cy="24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6165304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Магнит имеет  </a:t>
            </a:r>
            <a:endParaRPr lang="ru-RU" dirty="0"/>
          </a:p>
        </p:txBody>
      </p:sp>
      <p:pic>
        <p:nvPicPr>
          <p:cNvPr id="7" name="Picture 2" descr="https://thumbs.dreamstime.com/b/%D0%BC%D0%B0-%D1%8C%D1%87%D0%B8%D0%BA-%D1%81-%D0%BC%D0%B0%D0%B3%D0%BD%D0%B8%D1%82%D0%BE%D0%BC-361627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8" r="3646"/>
          <a:stretch>
            <a:fillRect/>
          </a:stretch>
        </p:blipFill>
        <p:spPr bwMode="auto">
          <a:xfrm>
            <a:off x="6732240" y="3068960"/>
            <a:ext cx="2016224" cy="276510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- Сейчас мы попробуем сделать компас. Но сначала убери мобильный телефон - источник магнитного поля.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происходит с иглой?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5010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Сравни показания компаса и иголки. Они должны совпасть. </a:t>
            </a:r>
          </a:p>
          <a:p>
            <a:r>
              <a:rPr lang="ru-RU" b="1" dirty="0" smtClean="0"/>
              <a:t>     - Намагниченная стрелка сама становится магнитом. Земля - это огромный магнит, поэтому, как бы ты тарелку ни поворачивал, один конец иглы всегда будет притягиваться северным полюсом, - закончил рассказ папа.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655272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Наша планета Земля - это огромный магнит, полюса которого находятся совсем рядом  с географическими полюсами планеты. Магнитное поле всех наших магнитов взаимодействует с магнитным полем Земли. Взаимодействие полюсов магнитной стрелки компаса с магнитными полюсами Земли ориентирует ось стрелки в направлении с севера на юг.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08960"/>
            <a:ext cx="2916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Игла показывает на север.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83671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Приготовь тарелку с водой.  </a:t>
            </a:r>
          </a:p>
          <a:p>
            <a:r>
              <a:rPr lang="ru-RU" dirty="0" smtClean="0"/>
              <a:t>2. Потри немного один конец иглы о магнит. Убери магнит.  </a:t>
            </a:r>
          </a:p>
          <a:p>
            <a:r>
              <a:rPr lang="ru-RU" dirty="0" smtClean="0"/>
              <a:t>3. Осторожно, чтобы она не утонула, положи иголку на кусочек бумаги в тарелке с водой.  </a:t>
            </a:r>
          </a:p>
          <a:p>
            <a:r>
              <a:rPr lang="ru-RU" dirty="0" smtClean="0"/>
              <a:t>4. Попробуй медленно </a:t>
            </a:r>
            <a:r>
              <a:rPr lang="ru-RU" dirty="0" err="1" smtClean="0"/>
              <a:t>повращать</a:t>
            </a:r>
            <a:r>
              <a:rPr lang="ru-RU" dirty="0" smtClean="0"/>
              <a:t> тарелку по часовой стрелке и обратно. 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060848"/>
            <a:ext cx="3888432" cy="156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mystembox.com/wp-content/uploads/2021/03/Earths-Magnetism-for-Ki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7" t="12963" r="11067" b="11111"/>
          <a:stretch>
            <a:fillRect/>
          </a:stretch>
        </p:blipFill>
        <p:spPr bwMode="auto">
          <a:xfrm flipH="1">
            <a:off x="6948264" y="5013176"/>
            <a:ext cx="1991636" cy="1296144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endshow"/>
          </p:cNvPr>
          <p:cNvSpPr/>
          <p:nvPr/>
        </p:nvSpPr>
        <p:spPr>
          <a:xfrm>
            <a:off x="8388424" y="6453368"/>
            <a:ext cx="576064" cy="288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1161</Words>
  <Application>Microsoft Office PowerPoint</Application>
  <PresentationFormat>Экран (4:3)</PresentationFormat>
  <Paragraphs>126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7</cp:revision>
  <dcterms:created xsi:type="dcterms:W3CDTF">2023-11-25T16:46:15Z</dcterms:created>
  <dcterms:modified xsi:type="dcterms:W3CDTF">2024-01-21T13:17:16Z</dcterms:modified>
</cp:coreProperties>
</file>