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2" r:id="rId3"/>
    <p:sldId id="379" r:id="rId4"/>
    <p:sldId id="380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91" r:id="rId16"/>
    <p:sldId id="403" r:id="rId17"/>
    <p:sldId id="392" r:id="rId18"/>
    <p:sldId id="393" r:id="rId19"/>
    <p:sldId id="394" r:id="rId20"/>
    <p:sldId id="395" r:id="rId21"/>
    <p:sldId id="396" r:id="rId22"/>
    <p:sldId id="397" r:id="rId23"/>
    <p:sldId id="398" r:id="rId24"/>
    <p:sldId id="399" r:id="rId25"/>
    <p:sldId id="400" r:id="rId26"/>
    <p:sldId id="401" r:id="rId27"/>
    <p:sldId id="402" r:id="rId28"/>
    <p:sldId id="276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CC0066"/>
    <a:srgbClr val="00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rus4-vpr.sdamgia.ru/test" TargetMode="External"/><Relationship Id="rId2" Type="http://schemas.openxmlformats.org/officeDocument/2006/relationships/hyperlink" Target="http://nachalo4ka.ru/wp-content/uploads/2014/05/shkolnyiy-universalnyiy-prevyu-12.png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abrakadabra.fun/uploads/posts/2022-02/1644887463_21-abrakadabra-fun-p-shabloni-dlya-prezentatsii-russkii-yazik-43.jp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s://schtirlitz.ru/800/600/https/asianpencils.com/wp-content/uploads/2020/04/Cloud-asian-bg-scal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0"/>
            <a:ext cx="9138159" cy="6858000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 cstate="print"/>
          <a:srcRect l="24170" t="37109" r="34082" b="40721"/>
          <a:stretch/>
        </p:blipFill>
        <p:spPr bwMode="auto">
          <a:xfrm>
            <a:off x="539552" y="1196752"/>
            <a:ext cx="2643174" cy="1052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sp>
        <p:nvSpPr>
          <p:cNvPr id="6" name="TextBox 5"/>
          <p:cNvSpPr txBox="1"/>
          <p:nvPr/>
        </p:nvSpPr>
        <p:spPr>
          <a:xfrm>
            <a:off x="3851920" y="1772816"/>
            <a:ext cx="235070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Русский язык </a:t>
            </a:r>
          </a:p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4 класс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79712" y="2780928"/>
            <a:ext cx="630313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Задание </a:t>
            </a:r>
            <a:r>
              <a:rPr lang="ru-RU" sz="2800" b="1" dirty="0">
                <a:solidFill>
                  <a:srgbClr val="C00000"/>
                </a:solidFill>
              </a:rPr>
              <a:t>9</a:t>
            </a:r>
            <a:r>
              <a:rPr lang="ru-RU" sz="2800" b="1" dirty="0" smtClean="0">
                <a:solidFill>
                  <a:srgbClr val="C00000"/>
                </a:solidFill>
              </a:rPr>
              <a:t> </a:t>
            </a:r>
          </a:p>
          <a:p>
            <a:pPr algn="ctr"/>
            <a:r>
              <a:rPr lang="ru-RU" sz="4800" b="1" dirty="0" smtClean="0">
                <a:solidFill>
                  <a:srgbClr val="C00000"/>
                </a:solidFill>
              </a:rPr>
              <a:t>Распознавание значения слова</a:t>
            </a:r>
            <a:endParaRPr lang="ru-RU" sz="16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3791" y="-240160"/>
            <a:ext cx="7772400" cy="2084984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слова </a:t>
            </a:r>
            <a:r>
              <a:rPr lang="ru-RU" sz="3600" b="1" i="1" dirty="0" smtClean="0">
                <a:solidFill>
                  <a:srgbClr val="006600"/>
                </a:solidFill>
              </a:rPr>
              <a:t>«пассажиры»?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П</a:t>
            </a: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</a:rPr>
              <a:t>ассажиры</a:t>
            </a:r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  — те, кто совершает поездку на </a:t>
            </a: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</a:rPr>
              <a:t>транспорте.</a:t>
            </a:r>
            <a:endParaRPr lang="ru-RU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03648" y="4234049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484784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Сейчас за один день по линиям столичного метро, длина которых равна половине расстояния от Москвы до Петербурга, проезжает более девяти миллионов </a:t>
            </a: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</a:rPr>
              <a:t>пассажиров.</a:t>
            </a:r>
            <a:endParaRPr lang="ru-RU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1480277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3791" y="-240160"/>
            <a:ext cx="7772400" cy="2084984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слова </a:t>
            </a:r>
            <a:r>
              <a:rPr lang="ru-RU" sz="3600" b="1" i="1" dirty="0" smtClean="0">
                <a:solidFill>
                  <a:srgbClr val="006600"/>
                </a:solidFill>
              </a:rPr>
              <a:t>«обитатель»?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4" y="4211890"/>
            <a:ext cx="6193981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Обитатель – житель какого-то места; тот, кто обитает в каком-то определенном месте.</a:t>
            </a:r>
            <a:endParaRPr lang="ru-RU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80994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484784"/>
            <a:ext cx="849694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Не двигаясь с места, она чувствует даже самые тихие, почти бесшумные перемещения их 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обитателей!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3535798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3791" y="-240160"/>
            <a:ext cx="7772400" cy="2298734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слова </a:t>
            </a:r>
            <a:r>
              <a:rPr lang="ru-RU" sz="3600" b="1" i="1" dirty="0" smtClean="0">
                <a:solidFill>
                  <a:srgbClr val="006600"/>
                </a:solidFill>
              </a:rPr>
              <a:t>«изобретатель»?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</a:rPr>
              <a:t>Изобретатель – это то, кто придумывает, создает что-то новое.</a:t>
            </a:r>
            <a:endParaRPr lang="ru-RU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13072" y="4219728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19" y="2058574"/>
            <a:ext cx="849694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Однако пытливые изобретатели упорно искали способ его 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использования.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206700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3791" y="-240160"/>
            <a:ext cx="7772400" cy="2298734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слова </a:t>
            </a:r>
            <a:r>
              <a:rPr lang="ru-RU" sz="3600" b="1" i="1" dirty="0" smtClean="0">
                <a:solidFill>
                  <a:srgbClr val="006600"/>
                </a:solidFill>
              </a:rPr>
              <a:t>«парта»?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Парта - ученический 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стол; школьный </a:t>
            </a: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стол для 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учащихся.</a:t>
            </a:r>
            <a:endParaRPr lang="ru-RU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79701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9546" y="1859094"/>
            <a:ext cx="849694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В 19 лет он зимой, пешком ушёл в Москву, чтобы сесть за парту с детьми вдвое младше 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него.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5679756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3791" y="-240160"/>
            <a:ext cx="7772400" cy="2298734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слова </a:t>
            </a:r>
            <a:r>
              <a:rPr lang="ru-RU" sz="3600" b="1" i="1" dirty="0" smtClean="0">
                <a:solidFill>
                  <a:srgbClr val="006600"/>
                </a:solidFill>
              </a:rPr>
              <a:t>«слоновник»?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Слоновник  — это помещение (загон, вольер) для </a:t>
            </a: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</a:rPr>
              <a:t>слонов.</a:t>
            </a:r>
            <a:endParaRPr lang="ru-RU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79701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9546" y="1490882"/>
            <a:ext cx="849694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Животные сбились у стены слоновника, а на их площадку со свистом упала зажигательная 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бомба.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335466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3791" y="-240160"/>
            <a:ext cx="7772400" cy="25170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слова </a:t>
            </a:r>
            <a:r>
              <a:rPr lang="ru-RU" sz="3600" b="1" i="1" dirty="0" smtClean="0">
                <a:solidFill>
                  <a:srgbClr val="006600"/>
                </a:solidFill>
              </a:rPr>
              <a:t>«игрушки»?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Игрушка  — это предмет для детской игры, забавы, 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развлечения.</a:t>
            </a:r>
            <a:endParaRPr lang="ru-RU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03646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3791" y="2061719"/>
            <a:ext cx="798091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Из тыквы делают даже 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игрушки.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3525073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3791" y="-240160"/>
            <a:ext cx="7772400" cy="25170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слова </a:t>
            </a:r>
            <a:r>
              <a:rPr lang="ru-RU" sz="3600" b="1" i="1" dirty="0" smtClean="0">
                <a:solidFill>
                  <a:srgbClr val="006600"/>
                </a:solidFill>
              </a:rPr>
              <a:t>«форточка»?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Форточка  — это стеклянная дверца в окне для проветривания 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комнаты.</a:t>
            </a:r>
            <a:endParaRPr lang="ru-RU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4329" y="4243714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3791" y="2061719"/>
            <a:ext cx="798091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Оказалось, что они влетели </a:t>
            </a:r>
            <a:endParaRPr lang="ru-RU" sz="44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в </a:t>
            </a: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открытую 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форточку.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148111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3791" y="-240160"/>
            <a:ext cx="7772400" cy="25170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слова </a:t>
            </a:r>
            <a:r>
              <a:rPr lang="ru-RU" sz="3600" b="1" i="1" dirty="0" smtClean="0">
                <a:solidFill>
                  <a:srgbClr val="006600"/>
                </a:solidFill>
              </a:rPr>
              <a:t>«пенёк»?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chemeClr val="accent4">
                    <a:lumMod val="50000"/>
                  </a:schemeClr>
                </a:solidFill>
              </a:rPr>
              <a:t>Пенёк - это часть спиленного 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</a:rPr>
              <a:t>дерева; это </a:t>
            </a:r>
            <a:r>
              <a:rPr lang="ru-RU" sz="2800" b="1" dirty="0">
                <a:solidFill>
                  <a:schemeClr val="accent4">
                    <a:lumMod val="50000"/>
                  </a:schemeClr>
                </a:solidFill>
              </a:rPr>
              <a:t>нижняя часть ствола срубленного, спиленного или сломанного дерева вместе с оставшимися корнями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ru-RU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4928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20648" y="1953414"/>
            <a:ext cx="798091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Я окинул взглядом заснеженную поляну и присел на пенёк поправить 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крепления.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7947370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1818" y="-186463"/>
            <a:ext cx="7772400" cy="2031287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слова </a:t>
            </a:r>
            <a:r>
              <a:rPr lang="ru-RU" sz="3600" b="1" i="1" dirty="0" smtClean="0">
                <a:solidFill>
                  <a:srgbClr val="006600"/>
                </a:solidFill>
              </a:rPr>
              <a:t>«ворох»?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Ворох  — это куча, </a:t>
            </a: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</a:rPr>
              <a:t>груда.</a:t>
            </a:r>
            <a:endParaRPr lang="ru-RU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79701" y="4205077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484784"/>
            <a:ext cx="854240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В городе на бульварах и во дворах мальчик видел не только комья, но и целые ворохи 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листьев.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8036950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1818" y="-186463"/>
            <a:ext cx="7772400" cy="2247311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слова </a:t>
            </a:r>
            <a:r>
              <a:rPr lang="ru-RU" sz="3600" b="1" i="1" dirty="0" smtClean="0">
                <a:solidFill>
                  <a:srgbClr val="006600"/>
                </a:solidFill>
              </a:rPr>
              <a:t>«сарай»?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chemeClr val="accent4">
                    <a:lumMod val="50000"/>
                  </a:schemeClr>
                </a:solidFill>
              </a:rPr>
              <a:t>Сарай - это дом для животных или для хранения хозяйственного 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</a:rPr>
              <a:t>инвентаря; это </a:t>
            </a:r>
            <a:r>
              <a:rPr lang="ru-RU" sz="2800" b="1" dirty="0">
                <a:solidFill>
                  <a:schemeClr val="accent4">
                    <a:lumMod val="50000"/>
                  </a:schemeClr>
                </a:solidFill>
              </a:rPr>
              <a:t>крытое хозяйственное помещение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ru-RU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03648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99586" y="2284929"/>
            <a:ext cx="777686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Мы посадили лесного зверька в пустой 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сарай.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821547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слова </a:t>
            </a:r>
            <a:r>
              <a:rPr lang="ru-RU" sz="3600" b="1" i="1" dirty="0" smtClean="0">
                <a:solidFill>
                  <a:srgbClr val="006600"/>
                </a:solidFill>
              </a:rPr>
              <a:t>«лесоводы»?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Л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есовод</a:t>
            </a: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  — это работник леса; человек, ухаживающий за лесом; специалист по уходу за 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лесом.</a:t>
            </a:r>
            <a:endParaRPr lang="ru-RU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15620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05184" y="2278408"/>
            <a:ext cx="7772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Лесоводы туда не 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заходили.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2018060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1818" y="-186463"/>
            <a:ext cx="7772400" cy="2319319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слова </a:t>
            </a:r>
            <a:r>
              <a:rPr lang="ru-RU" sz="3600" b="1" i="1" dirty="0" smtClean="0">
                <a:solidFill>
                  <a:srgbClr val="006600"/>
                </a:solidFill>
              </a:rPr>
              <a:t>«лето»?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Лето  — самое тёплое время года, наступает за весной и сменяется 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осенью.</a:t>
            </a:r>
            <a:endParaRPr lang="ru-RU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15620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844824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Когда наступило настоящее лето, я выпустил </a:t>
            </a:r>
            <a:r>
              <a:rPr lang="ru-RU" sz="3600" b="1" dirty="0" err="1">
                <a:solidFill>
                  <a:schemeClr val="accent4">
                    <a:lumMod val="50000"/>
                  </a:schemeClr>
                </a:solidFill>
              </a:rPr>
              <a:t>осьминожка</a:t>
            </a:r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 на подводную полянку, где помельче и вода потеплее: ведь он ещё совсем </a:t>
            </a: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</a:rPr>
              <a:t>маленький!</a:t>
            </a:r>
            <a:endParaRPr lang="ru-RU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62166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1818" y="-186463"/>
            <a:ext cx="7772400" cy="2319319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слова </a:t>
            </a:r>
            <a:r>
              <a:rPr lang="ru-RU" sz="3600" b="1" i="1" dirty="0" smtClean="0">
                <a:solidFill>
                  <a:srgbClr val="006600"/>
                </a:solidFill>
              </a:rPr>
              <a:t>«бассейн»?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Бассейн  — это искусственный водоём 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или </a:t>
            </a: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место для купания, 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плавания.</a:t>
            </a:r>
            <a:endParaRPr lang="ru-RU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1675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844824"/>
            <a:ext cx="842493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А испуганные непривычным шумом крокодилы бросились к 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бассейну.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708349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1818" y="-186463"/>
            <a:ext cx="7772400" cy="2319319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слова </a:t>
            </a:r>
            <a:r>
              <a:rPr lang="ru-RU" sz="3600" b="1" i="1" dirty="0" smtClean="0">
                <a:solidFill>
                  <a:srgbClr val="006600"/>
                </a:solidFill>
              </a:rPr>
              <a:t>«зоопарк»?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Зоопарк</a:t>
            </a: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  — это место, где содержат зверей для показа 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людям.</a:t>
            </a:r>
            <a:endParaRPr lang="ru-RU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79701" y="4219172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844824"/>
            <a:ext cx="860325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Сейчас на Новой территории Московского зоопарка посетители видят небольшое 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болотце.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5719831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1818" y="-186463"/>
            <a:ext cx="7772400" cy="2319319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</a:t>
            </a:r>
            <a:r>
              <a:rPr lang="ru-RU" sz="3600" b="1" i="1" dirty="0" smtClean="0">
                <a:solidFill>
                  <a:srgbClr val="006600"/>
                </a:solidFill>
              </a:rPr>
              <a:t>слов «лакомство императоров»?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chemeClr val="accent4">
                    <a:lumMod val="50000"/>
                  </a:schemeClr>
                </a:solidFill>
              </a:rPr>
              <a:t>Лакомство императоров  — продукт, которым могли лакомиться только 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</a:rPr>
              <a:t>императоры; вкусный </a:t>
            </a:r>
            <a:r>
              <a:rPr lang="ru-RU" sz="2800" b="1" dirty="0">
                <a:solidFill>
                  <a:schemeClr val="accent4">
                    <a:lumMod val="50000"/>
                  </a:schemeClr>
                </a:solidFill>
              </a:rPr>
              <a:t>продукт, не доступный простым людям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ru-RU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15620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844824"/>
            <a:ext cx="86032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chemeClr val="accent4">
                    <a:lumMod val="50000"/>
                  </a:schemeClr>
                </a:solidFill>
              </a:rPr>
              <a:t>Родиной мороженого считают Китай: там мороженое было лакомством </a:t>
            </a:r>
            <a:r>
              <a:rPr lang="ru-RU" sz="4800" b="1" dirty="0" smtClean="0">
                <a:solidFill>
                  <a:schemeClr val="accent4">
                    <a:lumMod val="50000"/>
                  </a:schemeClr>
                </a:solidFill>
              </a:rPr>
              <a:t>императоров.</a:t>
            </a:r>
            <a:endParaRPr lang="ru-RU" sz="48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9389655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1818" y="-186463"/>
            <a:ext cx="7772400" cy="2732971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</a:t>
            </a:r>
            <a:r>
              <a:rPr lang="ru-RU" sz="3600" b="1" i="1" dirty="0" smtClean="0">
                <a:solidFill>
                  <a:srgbClr val="006600"/>
                </a:solidFill>
              </a:rPr>
              <a:t>слова «стихия»?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Стихия  — одна из частей окружающего 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мира; один </a:t>
            </a: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из основных элементов природы (вода, земля, воздух, огонь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).</a:t>
            </a:r>
            <a:endParaRPr lang="ru-RU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15620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45987" y="2148880"/>
            <a:ext cx="756084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Все четыре стихии заключены в одном создании 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природы.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8221114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1818" y="-186463"/>
            <a:ext cx="7772400" cy="2732971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</a:t>
            </a:r>
            <a:r>
              <a:rPr lang="ru-RU" sz="3600" b="1" i="1" dirty="0" smtClean="0">
                <a:solidFill>
                  <a:srgbClr val="006600"/>
                </a:solidFill>
              </a:rPr>
              <a:t>слова «колодец»?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</a:rPr>
              <a:t>Колодец - </a:t>
            </a:r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хранилище подземной </a:t>
            </a: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</a:rPr>
              <a:t>воды; это </a:t>
            </a:r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глубокая яма для добывания </a:t>
            </a: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</a:rPr>
              <a:t>воды.</a:t>
            </a:r>
            <a:endParaRPr lang="ru-RU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83755" y="4220524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45987" y="2148880"/>
            <a:ext cx="756084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Возле старого колодца стоит высокая кудрявая 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берёза.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8826213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1818" y="-186463"/>
            <a:ext cx="7772400" cy="210329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</a:t>
            </a:r>
            <a:r>
              <a:rPr lang="ru-RU" sz="3600" b="1" i="1" dirty="0" smtClean="0">
                <a:solidFill>
                  <a:srgbClr val="006600"/>
                </a:solidFill>
              </a:rPr>
              <a:t>слова «писк»?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Писк  — это очень тонкий, высокий </a:t>
            </a: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</a:rPr>
              <a:t>звук.</a:t>
            </a:r>
            <a:endParaRPr lang="ru-RU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5053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556792"/>
            <a:ext cx="867526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Летним утром в лесу или даже в доме обязательно раздаётся над ухом тоненький, назойливый, неприятный 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писк.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232048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1818" y="-186463"/>
            <a:ext cx="7772400" cy="2391327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</a:t>
            </a:r>
            <a:r>
              <a:rPr lang="ru-RU" sz="3600" b="1" i="1" dirty="0" smtClean="0">
                <a:solidFill>
                  <a:srgbClr val="006600"/>
                </a:solidFill>
              </a:rPr>
              <a:t>слова «рёв»?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Рёв  — это протяжный громкий </a:t>
            </a: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</a:rPr>
              <a:t>крик.</a:t>
            </a:r>
            <a:endParaRPr lang="ru-RU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79701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91578" y="1831785"/>
            <a:ext cx="741682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Рёв львицы </a:t>
            </a: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не раз тревожил жителей зоопарка, слышала его и 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Пери.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8" name="Управляющая кнопка: домой 7">
            <a:hlinkClick r:id="" action="ppaction://hlinkshowjump?jump=endshow" highlightClick="1"/>
          </p:cNvPr>
          <p:cNvSpPr/>
          <p:nvPr/>
        </p:nvSpPr>
        <p:spPr>
          <a:xfrm>
            <a:off x="8100392" y="5733256"/>
            <a:ext cx="826392" cy="936104"/>
          </a:xfrm>
          <a:prstGeom prst="actionButtonHom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0593095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2000240"/>
            <a:ext cx="735811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http://nachalo4ka.ru/wp-content/uploads/2014/05/shkolnyiy-universalnyiy-prevyu-12.png</a:t>
            </a:r>
            <a:endParaRPr lang="ru-RU" dirty="0" smtClean="0"/>
          </a:p>
          <a:p>
            <a:pPr algn="ctr"/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rus4-vpr.sdamgia.ru/test</a:t>
            </a:r>
            <a:endParaRPr lang="ru-RU" dirty="0" smtClean="0"/>
          </a:p>
          <a:p>
            <a:pPr algn="ctr"/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abrakadabra.fun/uploads/posts/2022-02/1644887463_21-abrakadabra-fun-p-shabloni-dlya-prezentatsii-russkii-yazik-43.jpg</a:t>
            </a:r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198128" y="620688"/>
            <a:ext cx="26763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</a:rPr>
              <a:t>Источники </a:t>
            </a:r>
            <a:endParaRPr lang="ru-RU" sz="40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слова </a:t>
            </a:r>
            <a:r>
              <a:rPr lang="ru-RU" sz="3600" b="1" i="1" dirty="0" smtClean="0">
                <a:solidFill>
                  <a:srgbClr val="006600"/>
                </a:solidFill>
              </a:rPr>
              <a:t>«спасатели»?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chemeClr val="accent4">
                    <a:lumMod val="50000"/>
                  </a:schemeClr>
                </a:solidFill>
              </a:rPr>
              <a:t>Спасатель  — это человек, профессия которого  — спасать людей в чрезвычайных ситуациях; специалист по спасательным 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</a:rPr>
              <a:t>работам.</a:t>
            </a:r>
            <a:endParaRPr lang="ru-RU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14863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Вскоре спасатели нашли и 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остальных.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418495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1700808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слова </a:t>
            </a:r>
            <a:r>
              <a:rPr lang="ru-RU" sz="3600" b="1" i="1" dirty="0" smtClean="0">
                <a:solidFill>
                  <a:srgbClr val="006600"/>
                </a:solidFill>
              </a:rPr>
              <a:t>«гостиница»?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Гостиница  — это дом для временного 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проживания.</a:t>
            </a:r>
            <a:endParaRPr lang="ru-RU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15620" y="4233016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565012"/>
            <a:ext cx="899879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accent4">
                    <a:lumMod val="50000"/>
                  </a:schemeClr>
                </a:solidFill>
              </a:rPr>
              <a:t>Давно, более ста лет назад, в одной маленькой шотландской гостинице немолодой тихий путешественник забыл в номере </a:t>
            </a: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</a:rPr>
              <a:t>тросточку.</a:t>
            </a:r>
            <a:endParaRPr lang="ru-RU" sz="4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535605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3196" y="-22044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слова </a:t>
            </a:r>
            <a:r>
              <a:rPr lang="ru-RU" sz="3600" b="1" i="1" dirty="0" smtClean="0">
                <a:solidFill>
                  <a:srgbClr val="006600"/>
                </a:solidFill>
              </a:rPr>
              <a:t>«вазочка»?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Вазочка - это посуда для цветов, 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конфет; небольшая </a:t>
            </a: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ваза, маленький сосуд для сладостей, фруктов, цветов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ru-RU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15620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599" y="1848072"/>
            <a:ext cx="756084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Но однажды мама созвала нас и показала пустую вазочку из-под 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конфет.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1151939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3791" y="-24016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слова </a:t>
            </a:r>
            <a:r>
              <a:rPr lang="ru-RU" sz="3600" b="1" i="1" dirty="0" smtClean="0">
                <a:solidFill>
                  <a:srgbClr val="006600"/>
                </a:solidFill>
              </a:rPr>
              <a:t>«изобретение»?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Изобретение - то, что изобретается или 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изобретено</a:t>
            </a: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;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это новые технические решения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ru-RU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03648" y="4199218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96690" y="1366160"/>
            <a:ext cx="85302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Императрица высоко оценила изобретения и назначила нижегородского самоучку начальником мастерских Санкт-Петербургской академии </a:t>
            </a: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</a:rPr>
              <a:t>наук.</a:t>
            </a:r>
            <a:endParaRPr lang="ru-RU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6249927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3791" y="-240160"/>
            <a:ext cx="7772400" cy="25170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слова </a:t>
            </a:r>
            <a:r>
              <a:rPr lang="ru-RU" sz="3600" b="1" i="1" dirty="0" smtClean="0">
                <a:solidFill>
                  <a:srgbClr val="006600"/>
                </a:solidFill>
              </a:rPr>
              <a:t>«госпиталь»?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Госпиталь  — это больница; военная больница; лечебное учреждение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ru-RU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03646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848072"/>
            <a:ext cx="853020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В госпиталях не хватало даже самых простых лекарств и 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медикаментов.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522564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3791" y="-240160"/>
            <a:ext cx="7772400" cy="25170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слова </a:t>
            </a:r>
            <a:r>
              <a:rPr lang="ru-RU" sz="3600" b="1" i="1" dirty="0" smtClean="0">
                <a:solidFill>
                  <a:srgbClr val="006600"/>
                </a:solidFill>
              </a:rPr>
              <a:t>«атласная»?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Атласная  — гладкая, мягкая поверхность, как 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атлас.</a:t>
            </a:r>
            <a:endParaRPr lang="ru-RU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69171" y="4217956"/>
            <a:ext cx="6227164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4887" y="2132856"/>
            <a:ext cx="853020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У неё была нежная и светлая атласная 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кожица.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784483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3791" y="-240160"/>
            <a:ext cx="7772400" cy="25170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6600"/>
                </a:solidFill>
              </a:rPr>
              <a:t>Как ты понимаешь значение слова </a:t>
            </a:r>
            <a:r>
              <a:rPr lang="ru-RU" sz="3600" b="1" i="1" dirty="0" smtClean="0">
                <a:solidFill>
                  <a:srgbClr val="006600"/>
                </a:solidFill>
              </a:rPr>
              <a:t>«забава»?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r>
              <a:rPr lang="ru-RU" sz="3600" b="1" i="1" dirty="0" smtClean="0">
                <a:solidFill>
                  <a:srgbClr val="006600"/>
                </a:solidFill>
              </a:rPr>
              <a:t> </a:t>
            </a:r>
            <a:r>
              <a:rPr lang="ru-RU" sz="3600" b="1" i="1" dirty="0">
                <a:solidFill>
                  <a:srgbClr val="006600"/>
                </a:solidFill>
              </a:rPr>
              <a:t>Запиши своё </a:t>
            </a:r>
            <a:r>
              <a:rPr lang="ru-RU" sz="3600" b="1" i="1" dirty="0" smtClean="0">
                <a:solidFill>
                  <a:srgbClr val="006600"/>
                </a:solidFill>
              </a:rPr>
              <a:t>объяснение.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6600"/>
                </a:solidFill>
              </a:rPr>
              <a:t>Ответ</a:t>
            </a:r>
            <a:r>
              <a:rPr lang="ru-RU" sz="4400" b="1" dirty="0" smtClean="0">
                <a:solidFill>
                  <a:srgbClr val="006600"/>
                </a:solidFill>
              </a:rPr>
              <a:t> </a:t>
            </a:r>
            <a:endParaRPr lang="ru-RU" sz="6000" b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1675" y="4211890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Забава  — это развлечение, </a:t>
            </a: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</a:rPr>
              <a:t>игра.</a:t>
            </a:r>
            <a:endParaRPr lang="ru-RU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07133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2016939"/>
            <a:ext cx="727280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Когда созревали одуванчики, у нас с братом была 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забава.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75069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1260</TotalTime>
  <Words>731</Words>
  <Application>Microsoft Office PowerPoint</Application>
  <PresentationFormat>Экран (4:3)</PresentationFormat>
  <Paragraphs>113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Слайд 1</vt:lpstr>
      <vt:lpstr>Как ты понимаешь значение слова «лесоводы»?  Запиши своё объяснение.</vt:lpstr>
      <vt:lpstr>Как ты понимаешь значение слова «спасатели»?  Запиши своё объяснение.</vt:lpstr>
      <vt:lpstr>Как ты понимаешь значение слова «гостиница»?  Запиши своё объяснение.</vt:lpstr>
      <vt:lpstr>Как ты понимаешь значение слова «вазочка»?  Запиши своё объяснение.</vt:lpstr>
      <vt:lpstr>Как ты понимаешь значение слова «изобретение»?  Запиши своё объяснение.</vt:lpstr>
      <vt:lpstr>Как ты понимаешь значение слова «госпиталь»?  Запиши своё объяснение.</vt:lpstr>
      <vt:lpstr>Как ты понимаешь значение слова «атласная»?  Запиши своё объяснение.</vt:lpstr>
      <vt:lpstr>Как ты понимаешь значение слова «забава»?  Запиши своё объяснение.</vt:lpstr>
      <vt:lpstr>Как ты понимаешь значение слова «пассажиры»?  Запиши своё объяснение.</vt:lpstr>
      <vt:lpstr>Как ты понимаешь значение слова «обитатель»?  Запиши своё объяснение.</vt:lpstr>
      <vt:lpstr>Как ты понимаешь значение слова «изобретатель»?  Запиши своё объяснение.</vt:lpstr>
      <vt:lpstr>Как ты понимаешь значение слова «парта»?  Запиши своё объяснение.</vt:lpstr>
      <vt:lpstr>Как ты понимаешь значение слова «слоновник»?  Запиши своё объяснение.</vt:lpstr>
      <vt:lpstr>Как ты понимаешь значение слова «игрушки»?  Запиши своё объяснение.</vt:lpstr>
      <vt:lpstr>Как ты понимаешь значение слова «форточка»?  Запиши своё объяснение.</vt:lpstr>
      <vt:lpstr>Как ты понимаешь значение слова «пенёк»?  Запиши своё объяснение.</vt:lpstr>
      <vt:lpstr>Как ты понимаешь значение слова «ворох»?  Запиши своё объяснение.</vt:lpstr>
      <vt:lpstr>Как ты понимаешь значение слова «сарай»?  Запиши своё объяснение.</vt:lpstr>
      <vt:lpstr>Как ты понимаешь значение слова «лето»?  Запиши своё объяснение.</vt:lpstr>
      <vt:lpstr>Как ты понимаешь значение слова «бассейн»?  Запиши своё объяснение.</vt:lpstr>
      <vt:lpstr>Как ты понимаешь значение слова «зоопарк»?  Запиши своё объяснение.</vt:lpstr>
      <vt:lpstr>Как ты понимаешь значение слов «лакомство императоров»?  Запиши своё объяснение.</vt:lpstr>
      <vt:lpstr>Как ты понимаешь значение слова «стихия»?  Запиши своё объяснение.</vt:lpstr>
      <vt:lpstr>Как ты понимаешь значение слова «колодец»?  Запиши своё объяснение.</vt:lpstr>
      <vt:lpstr>Как ты понимаешь значение слова «писк»?  Запиши своё объяснение.</vt:lpstr>
      <vt:lpstr>Как ты понимаешь значение слова «рёв»?  Запиши своё объяснение.</vt:lpstr>
      <vt:lpstr>Слайд 28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Танюша</dc:creator>
  <cp:lastModifiedBy>Дом</cp:lastModifiedBy>
  <cp:revision>91</cp:revision>
  <dcterms:created xsi:type="dcterms:W3CDTF">2019-02-18T04:44:15Z</dcterms:created>
  <dcterms:modified xsi:type="dcterms:W3CDTF">2024-03-18T12:10:20Z</dcterms:modified>
</cp:coreProperties>
</file>